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 id="2147483796" r:id="rId2"/>
    <p:sldMasterId id="2147483801" r:id="rId3"/>
    <p:sldMasterId id="2147483806" r:id="rId4"/>
    <p:sldMasterId id="2147483811" r:id="rId5"/>
  </p:sldMasterIdLst>
  <p:notesMasterIdLst>
    <p:notesMasterId r:id="rId40"/>
  </p:notesMasterIdLst>
  <p:sldIdLst>
    <p:sldId id="256" r:id="rId6"/>
    <p:sldId id="350" r:id="rId7"/>
    <p:sldId id="457" r:id="rId8"/>
    <p:sldId id="453" r:id="rId9"/>
    <p:sldId id="458" r:id="rId10"/>
    <p:sldId id="466" r:id="rId11"/>
    <p:sldId id="461" r:id="rId12"/>
    <p:sldId id="376" r:id="rId13"/>
    <p:sldId id="417" r:id="rId14"/>
    <p:sldId id="418" r:id="rId15"/>
    <p:sldId id="395" r:id="rId16"/>
    <p:sldId id="396" r:id="rId17"/>
    <p:sldId id="416" r:id="rId18"/>
    <p:sldId id="398" r:id="rId19"/>
    <p:sldId id="399" r:id="rId20"/>
    <p:sldId id="400" r:id="rId21"/>
    <p:sldId id="409" r:id="rId22"/>
    <p:sldId id="410" r:id="rId23"/>
    <p:sldId id="465" r:id="rId24"/>
    <p:sldId id="462" r:id="rId25"/>
    <p:sldId id="463" r:id="rId26"/>
    <p:sldId id="464" r:id="rId27"/>
    <p:sldId id="275" r:id="rId28"/>
    <p:sldId id="481" r:id="rId29"/>
    <p:sldId id="435" r:id="rId30"/>
    <p:sldId id="454" r:id="rId31"/>
    <p:sldId id="370" r:id="rId32"/>
    <p:sldId id="279" r:id="rId33"/>
    <p:sldId id="280" r:id="rId34"/>
    <p:sldId id="437" r:id="rId35"/>
    <p:sldId id="480" r:id="rId36"/>
    <p:sldId id="455" r:id="rId37"/>
    <p:sldId id="456" r:id="rId38"/>
    <p:sldId id="392"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40" autoAdjust="0"/>
    <p:restoredTop sz="90864" autoAdjust="0"/>
  </p:normalViewPr>
  <p:slideViewPr>
    <p:cSldViewPr>
      <p:cViewPr>
        <p:scale>
          <a:sx n="71" d="100"/>
          <a:sy n="71" d="100"/>
        </p:scale>
        <p:origin x="-102" y="-72"/>
      </p:cViewPr>
      <p:guideLst>
        <p:guide orient="horz" pos="2160"/>
        <p:guide pos="2880"/>
      </p:guideLst>
    </p:cSldViewPr>
  </p:slideViewPr>
  <p:notesTextViewPr>
    <p:cViewPr>
      <p:scale>
        <a:sx n="100" d="100"/>
        <a:sy n="100" d="100"/>
      </p:scale>
      <p:origin x="0" y="0"/>
    </p:cViewPr>
  </p:notesTextViewPr>
  <p:sorterViewPr>
    <p:cViewPr>
      <p:scale>
        <a:sx n="83" d="100"/>
        <a:sy n="83" d="100"/>
      </p:scale>
      <p:origin x="0" y="54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197AE9-DECC-4BF9-9A58-9987D80F347D}" type="doc">
      <dgm:prSet loTypeId="urn:microsoft.com/office/officeart/2005/8/layout/pList2" loCatId="picture" qsTypeId="urn:microsoft.com/office/officeart/2005/8/quickstyle/simple1" qsCatId="simple" csTypeId="urn:microsoft.com/office/officeart/2005/8/colors/accent1_2" csCatId="accent1" phldr="1"/>
      <dgm:spPr/>
    </dgm:pt>
    <dgm:pt modelId="{AF629A92-4EBE-4C4F-AC0E-306B60BCDD9E}">
      <dgm:prSet phldrT="[Text]" custT="1"/>
      <dgm:spPr/>
      <dgm:t>
        <a:bodyPr/>
        <a:lstStyle/>
        <a:p>
          <a:r>
            <a:rPr lang="en-US" altLang="en-US" sz="1200" b="1" dirty="0" smtClean="0">
              <a:latin typeface="Arial" charset="0"/>
              <a:cs typeface="Arial" charset="0"/>
            </a:rPr>
            <a:t>Director of Regulatory Compliance and Quality</a:t>
          </a:r>
        </a:p>
        <a:p>
          <a:endParaRPr lang="en-US" altLang="en-US" sz="200" b="1" dirty="0" smtClean="0">
            <a:latin typeface="Arial" charset="0"/>
            <a:cs typeface="Arial" charset="0"/>
          </a:endParaRPr>
        </a:p>
        <a:p>
          <a:r>
            <a:rPr lang="en-US" altLang="en-US" sz="1200" b="1" dirty="0" smtClean="0">
              <a:latin typeface="+mj-lt"/>
              <a:cs typeface="Arial" charset="0"/>
            </a:rPr>
            <a:t>Needs:</a:t>
          </a:r>
        </a:p>
        <a:p>
          <a:r>
            <a:rPr lang="en-US" altLang="en-US" sz="1200" dirty="0" smtClean="0">
              <a:latin typeface="+mj-lt"/>
              <a:cs typeface="Arial" charset="0"/>
            </a:rPr>
            <a:t>-Barcode remains readable during the products life</a:t>
          </a:r>
        </a:p>
        <a:p>
          <a:r>
            <a:rPr lang="en-US" altLang="en-US" sz="1200" dirty="0" smtClean="0">
              <a:latin typeface="+mj-lt"/>
              <a:cs typeface="Arial" charset="0"/>
            </a:rPr>
            <a:t>-Label contains all required </a:t>
          </a:r>
          <a:r>
            <a:rPr lang="en-US" altLang="en-US" sz="1200" dirty="0" smtClean="0">
              <a:latin typeface="+mj-lt"/>
              <a:cs typeface="Arial" charset="0"/>
            </a:rPr>
            <a:t>information</a:t>
          </a:r>
          <a:endParaRPr lang="en-US" sz="1100" dirty="0"/>
        </a:p>
      </dgm:t>
    </dgm:pt>
    <dgm:pt modelId="{ED8B667D-E06A-4FB6-9317-E1654F92D8C3}" type="parTrans" cxnId="{EE7BA3CC-D1EF-4BCA-9397-2C3EAD3312F9}">
      <dgm:prSet/>
      <dgm:spPr/>
      <dgm:t>
        <a:bodyPr/>
        <a:lstStyle/>
        <a:p>
          <a:endParaRPr lang="en-US"/>
        </a:p>
      </dgm:t>
    </dgm:pt>
    <dgm:pt modelId="{A4426F9A-8791-4F55-882E-B791916FE18A}" type="sibTrans" cxnId="{EE7BA3CC-D1EF-4BCA-9397-2C3EAD3312F9}">
      <dgm:prSet/>
      <dgm:spPr/>
      <dgm:t>
        <a:bodyPr/>
        <a:lstStyle/>
        <a:p>
          <a:endParaRPr lang="en-US"/>
        </a:p>
      </dgm:t>
    </dgm:pt>
    <dgm:pt modelId="{E76A11CB-3E11-453C-9412-C7E9C3A326B9}">
      <dgm:prSet phldrT="[Text]" custT="1"/>
      <dgm:spPr/>
      <dgm:t>
        <a:bodyPr/>
        <a:lstStyle/>
        <a:p>
          <a:r>
            <a:rPr lang="en-US" altLang="en-US" sz="1200" b="1" dirty="0" smtClean="0">
              <a:latin typeface="Arial" charset="0"/>
              <a:cs typeface="Arial" charset="0"/>
            </a:rPr>
            <a:t>Engineering</a:t>
          </a:r>
        </a:p>
        <a:p>
          <a:endParaRPr lang="en-US" altLang="en-US" sz="1100" b="1" dirty="0" smtClean="0">
            <a:latin typeface="Arial" charset="0"/>
            <a:cs typeface="Arial" charset="0"/>
          </a:endParaRPr>
        </a:p>
        <a:p>
          <a:endParaRPr lang="en-US" altLang="en-US" sz="700" b="1" dirty="0" smtClean="0">
            <a:latin typeface="Arial" charset="0"/>
            <a:cs typeface="Arial" charset="0"/>
          </a:endParaRPr>
        </a:p>
        <a:p>
          <a:r>
            <a:rPr lang="en-US" altLang="en-US" sz="1200" b="1" dirty="0" smtClean="0">
              <a:latin typeface="+mj-lt"/>
              <a:cs typeface="Arial" charset="0"/>
            </a:rPr>
            <a:t>Needs:</a:t>
          </a:r>
        </a:p>
        <a:p>
          <a:r>
            <a:rPr lang="en-US" altLang="en-US" sz="1200" dirty="0" smtClean="0">
              <a:latin typeface="+mj-lt"/>
              <a:cs typeface="Arial" charset="0"/>
            </a:rPr>
            <a:t>-Barcode remains readable during the products life</a:t>
          </a:r>
          <a:endParaRPr lang="en-US" altLang="en-US" sz="1200" b="1" dirty="0" smtClean="0">
            <a:latin typeface="+mj-lt"/>
            <a:cs typeface="Arial" charset="0"/>
          </a:endParaRPr>
        </a:p>
        <a:p>
          <a:r>
            <a:rPr lang="en-US" altLang="en-US" sz="1200" b="1" dirty="0" smtClean="0">
              <a:latin typeface="+mj-lt"/>
              <a:cs typeface="Arial" charset="0"/>
            </a:rPr>
            <a:t> </a:t>
          </a:r>
          <a:endParaRPr lang="en-US" sz="1200" dirty="0">
            <a:latin typeface="+mj-lt"/>
          </a:endParaRPr>
        </a:p>
      </dgm:t>
    </dgm:pt>
    <dgm:pt modelId="{1EEECDA4-C835-43EE-83B3-E498D13048CC}" type="parTrans" cxnId="{F836470B-B6ED-4ED9-B36A-22A9C4FD3B48}">
      <dgm:prSet/>
      <dgm:spPr/>
      <dgm:t>
        <a:bodyPr/>
        <a:lstStyle/>
        <a:p>
          <a:endParaRPr lang="en-US"/>
        </a:p>
      </dgm:t>
    </dgm:pt>
    <dgm:pt modelId="{AAD33BDA-AF28-4E25-BEB7-ABEF1734334A}" type="sibTrans" cxnId="{F836470B-B6ED-4ED9-B36A-22A9C4FD3B48}">
      <dgm:prSet/>
      <dgm:spPr/>
      <dgm:t>
        <a:bodyPr/>
        <a:lstStyle/>
        <a:p>
          <a:endParaRPr lang="en-US"/>
        </a:p>
      </dgm:t>
    </dgm:pt>
    <dgm:pt modelId="{50B5F2FB-7296-43DB-B70F-0880AF234548}">
      <dgm:prSet phldrT="[Text]" custT="1"/>
      <dgm:spPr/>
      <dgm:t>
        <a:bodyPr/>
        <a:lstStyle/>
        <a:p>
          <a:r>
            <a:rPr lang="en-US" sz="1200" b="1" dirty="0" smtClean="0">
              <a:latin typeface="Arial" panose="020B0604020202020204" pitchFamily="34" charset="0"/>
              <a:cs typeface="Arial" panose="020B0604020202020204" pitchFamily="34" charset="0"/>
            </a:rPr>
            <a:t>Product Marketing/ Management</a:t>
          </a:r>
        </a:p>
        <a:p>
          <a:endParaRPr lang="en-US" sz="800" b="1" dirty="0" smtClean="0"/>
        </a:p>
        <a:p>
          <a:r>
            <a:rPr lang="en-US" sz="1200" b="1" dirty="0" smtClean="0">
              <a:latin typeface="+mj-lt"/>
            </a:rPr>
            <a:t>Needs:</a:t>
          </a:r>
        </a:p>
        <a:p>
          <a:r>
            <a:rPr lang="en-US" sz="1200" dirty="0" smtClean="0">
              <a:latin typeface="+mj-lt"/>
            </a:rPr>
            <a:t>-Branding on label</a:t>
          </a:r>
        </a:p>
        <a:p>
          <a:r>
            <a:rPr lang="en-US" sz="1200" dirty="0" smtClean="0">
              <a:latin typeface="+mj-lt"/>
            </a:rPr>
            <a:t>-</a:t>
          </a:r>
          <a:r>
            <a:rPr lang="en-US" altLang="en-US" sz="1200" dirty="0" smtClean="0">
              <a:latin typeface="+mj-lt"/>
              <a:cs typeface="Arial" charset="0"/>
            </a:rPr>
            <a:t>The use of color enables user to do their job more efficiently (i.e. highlight size</a:t>
          </a:r>
          <a:r>
            <a:rPr lang="en-US" altLang="en-US" sz="1100" dirty="0" smtClean="0">
              <a:latin typeface="Arial" charset="0"/>
              <a:cs typeface="Arial" charset="0"/>
            </a:rPr>
            <a:t>, </a:t>
          </a:r>
          <a:r>
            <a:rPr lang="en-US" altLang="en-US" sz="1100" dirty="0" err="1" smtClean="0">
              <a:latin typeface="Arial" charset="0"/>
              <a:cs typeface="Arial" charset="0"/>
            </a:rPr>
            <a:t>etc</a:t>
          </a:r>
          <a:r>
            <a:rPr lang="en-US" altLang="en-US" sz="1100" dirty="0" smtClean="0">
              <a:latin typeface="Arial" charset="0"/>
              <a:cs typeface="Arial" charset="0"/>
            </a:rPr>
            <a:t>)</a:t>
          </a:r>
          <a:endParaRPr lang="en-US" sz="1100" dirty="0"/>
        </a:p>
      </dgm:t>
    </dgm:pt>
    <dgm:pt modelId="{32E8B1EA-201A-4340-9421-B1DC2BC8DF43}" type="parTrans" cxnId="{852B6941-2DDE-4763-980F-2A0D65173510}">
      <dgm:prSet/>
      <dgm:spPr/>
      <dgm:t>
        <a:bodyPr/>
        <a:lstStyle/>
        <a:p>
          <a:endParaRPr lang="en-US"/>
        </a:p>
      </dgm:t>
    </dgm:pt>
    <dgm:pt modelId="{72F30268-58D6-4D18-AB55-56234B6B647B}" type="sibTrans" cxnId="{852B6941-2DDE-4763-980F-2A0D65173510}">
      <dgm:prSet/>
      <dgm:spPr/>
      <dgm:t>
        <a:bodyPr/>
        <a:lstStyle/>
        <a:p>
          <a:endParaRPr lang="en-US"/>
        </a:p>
      </dgm:t>
    </dgm:pt>
    <dgm:pt modelId="{7972F5A8-D020-452C-8E45-CF3CA6964690}">
      <dgm:prSet phldrT="[Text]" custT="1"/>
      <dgm:spPr/>
      <dgm:t>
        <a:bodyPr/>
        <a:lstStyle/>
        <a:p>
          <a:r>
            <a:rPr lang="en-US" sz="1200" b="1" dirty="0" smtClean="0">
              <a:latin typeface="Arial" panose="020B0604020202020204" pitchFamily="34" charset="0"/>
              <a:cs typeface="Arial" panose="020B0604020202020204" pitchFamily="34" charset="0"/>
            </a:rPr>
            <a:t>Labeling and Document Control</a:t>
          </a:r>
        </a:p>
        <a:p>
          <a:endParaRPr lang="en-US" sz="1200" dirty="0" smtClean="0"/>
        </a:p>
        <a:p>
          <a:r>
            <a:rPr lang="en-US" sz="1200" b="1" dirty="0" smtClean="0"/>
            <a:t>Needs:</a:t>
          </a:r>
        </a:p>
        <a:p>
          <a:r>
            <a:rPr lang="en-US" sz="1200" dirty="0" smtClean="0"/>
            <a:t>-</a:t>
          </a:r>
          <a:r>
            <a:rPr lang="en-US" altLang="en-US" sz="1200" dirty="0" smtClean="0">
              <a:latin typeface="Arial" charset="0"/>
              <a:cs typeface="Arial" charset="0"/>
            </a:rPr>
            <a:t>Label contains all required information</a:t>
          </a:r>
        </a:p>
        <a:p>
          <a:r>
            <a:rPr lang="en-US" altLang="en-US" sz="1200" dirty="0" smtClean="0">
              <a:latin typeface="Arial" charset="0"/>
              <a:cs typeface="Arial" charset="0"/>
            </a:rPr>
            <a:t>-Barcode </a:t>
          </a:r>
          <a:r>
            <a:rPr lang="en-US" altLang="en-US" sz="1200" dirty="0" smtClean="0"/>
            <a:t>remains readable during the products life</a:t>
          </a:r>
          <a:endParaRPr lang="en-US" altLang="en-US" sz="1200" dirty="0" smtClean="0">
            <a:latin typeface="Arial" charset="0"/>
            <a:cs typeface="Arial" charset="0"/>
          </a:endParaRPr>
        </a:p>
        <a:p>
          <a:endParaRPr lang="en-US" sz="1100" dirty="0"/>
        </a:p>
      </dgm:t>
    </dgm:pt>
    <dgm:pt modelId="{1553CD62-2306-43AD-BE98-042075FC176C}" type="parTrans" cxnId="{590EE7FC-9040-4D92-88E6-6993A66A4B4D}">
      <dgm:prSet/>
      <dgm:spPr/>
      <dgm:t>
        <a:bodyPr/>
        <a:lstStyle/>
        <a:p>
          <a:endParaRPr lang="en-US"/>
        </a:p>
      </dgm:t>
    </dgm:pt>
    <dgm:pt modelId="{3FD72500-950D-47BD-93B4-1207C95F0D0D}" type="sibTrans" cxnId="{590EE7FC-9040-4D92-88E6-6993A66A4B4D}">
      <dgm:prSet/>
      <dgm:spPr/>
      <dgm:t>
        <a:bodyPr/>
        <a:lstStyle/>
        <a:p>
          <a:endParaRPr lang="en-US"/>
        </a:p>
      </dgm:t>
    </dgm:pt>
    <dgm:pt modelId="{501DF415-DD7C-449A-AA68-EC589B1E14B7}">
      <dgm:prSet phldrT="[Text]" custT="1"/>
      <dgm:spPr/>
      <dgm:t>
        <a:bodyPr/>
        <a:lstStyle/>
        <a:p>
          <a:r>
            <a:rPr lang="en-US" sz="1200" b="1" dirty="0" smtClean="0">
              <a:latin typeface="Arial" panose="020B0604020202020204" pitchFamily="34" charset="0"/>
              <a:cs typeface="Arial" panose="020B0604020202020204" pitchFamily="34" charset="0"/>
            </a:rPr>
            <a:t>Materials </a:t>
          </a:r>
          <a:r>
            <a:rPr lang="en-US" sz="1200" b="1" dirty="0" err="1" smtClean="0">
              <a:latin typeface="Arial" panose="020B0604020202020204" pitchFamily="34" charset="0"/>
              <a:cs typeface="Arial" panose="020B0604020202020204" pitchFamily="34" charset="0"/>
            </a:rPr>
            <a:t>Mgmt</a:t>
          </a:r>
          <a:r>
            <a:rPr lang="en-US" sz="1200" b="1" dirty="0" smtClean="0">
              <a:latin typeface="Arial" panose="020B0604020202020204" pitchFamily="34" charset="0"/>
              <a:cs typeface="Arial" panose="020B0604020202020204" pitchFamily="34" charset="0"/>
            </a:rPr>
            <a:t>/ Purchasing</a:t>
          </a:r>
        </a:p>
        <a:p>
          <a:endParaRPr lang="en-US" sz="1100" b="1" dirty="0" smtClean="0">
            <a:latin typeface="+mj-lt"/>
          </a:endParaRPr>
        </a:p>
        <a:p>
          <a:r>
            <a:rPr lang="en-US" sz="1200" b="1" dirty="0" smtClean="0">
              <a:latin typeface="+mj-lt"/>
            </a:rPr>
            <a:t>Needs:</a:t>
          </a:r>
        </a:p>
        <a:p>
          <a:r>
            <a:rPr lang="en-US" sz="1200" b="1" dirty="0" smtClean="0">
              <a:latin typeface="+mj-lt"/>
            </a:rPr>
            <a:t>-</a:t>
          </a:r>
          <a:r>
            <a:rPr lang="en-US" altLang="en-US" sz="1200" dirty="0" smtClean="0">
              <a:latin typeface="+mj-lt"/>
            </a:rPr>
            <a:t>Reliable and consistent solutions at competitive prices</a:t>
          </a:r>
        </a:p>
        <a:p>
          <a:r>
            <a:rPr lang="en-US" sz="1200" b="1" dirty="0" smtClean="0">
              <a:latin typeface="+mj-lt"/>
            </a:rPr>
            <a:t>-</a:t>
          </a:r>
          <a:r>
            <a:rPr lang="en-US" altLang="en-US" sz="1200" dirty="0" smtClean="0">
              <a:latin typeface="+mj-lt"/>
              <a:cs typeface="Arial" charset="0"/>
            </a:rPr>
            <a:t>Easy to do business with</a:t>
          </a:r>
          <a:endParaRPr lang="en-US" sz="1200" dirty="0"/>
        </a:p>
      </dgm:t>
    </dgm:pt>
    <dgm:pt modelId="{3B559FBE-D276-4EC0-89D0-DB09124CABA5}" type="parTrans" cxnId="{6D8FF96D-82DD-4445-9310-F8A00CD8E73C}">
      <dgm:prSet/>
      <dgm:spPr/>
      <dgm:t>
        <a:bodyPr/>
        <a:lstStyle/>
        <a:p>
          <a:endParaRPr lang="en-US"/>
        </a:p>
      </dgm:t>
    </dgm:pt>
    <dgm:pt modelId="{8FD52204-4078-4ED1-BF96-194568FFC778}" type="sibTrans" cxnId="{6D8FF96D-82DD-4445-9310-F8A00CD8E73C}">
      <dgm:prSet/>
      <dgm:spPr/>
      <dgm:t>
        <a:bodyPr/>
        <a:lstStyle/>
        <a:p>
          <a:endParaRPr lang="en-US"/>
        </a:p>
      </dgm:t>
    </dgm:pt>
    <dgm:pt modelId="{6A6F5F72-45DE-4BBB-A550-629EB4A19233}">
      <dgm:prSet phldrT="[Text]" custT="1"/>
      <dgm:spPr/>
      <dgm:t>
        <a:bodyPr/>
        <a:lstStyle/>
        <a:p>
          <a:r>
            <a:rPr lang="en-US" sz="1200" b="1" dirty="0" smtClean="0">
              <a:latin typeface="Arial" panose="020B0604020202020204" pitchFamily="34" charset="0"/>
              <a:cs typeface="Arial" panose="020B0604020202020204" pitchFamily="34" charset="0"/>
            </a:rPr>
            <a:t>Operations Manager</a:t>
          </a:r>
        </a:p>
        <a:p>
          <a:endParaRPr lang="en-US" sz="1000" b="1" dirty="0" smtClean="0"/>
        </a:p>
        <a:p>
          <a:r>
            <a:rPr lang="en-US" sz="1100" b="1" dirty="0" smtClean="0">
              <a:latin typeface="+mj-lt"/>
            </a:rPr>
            <a:t>Needs:</a:t>
          </a:r>
        </a:p>
        <a:p>
          <a:r>
            <a:rPr lang="en-US" altLang="en-US" sz="1100" dirty="0" smtClean="0">
              <a:latin typeface="+mj-lt"/>
              <a:cs typeface="Arial" charset="0"/>
            </a:rPr>
            <a:t>-Reliable solutions that help alleviate and reduce burden on his current resources </a:t>
          </a:r>
        </a:p>
        <a:p>
          <a:r>
            <a:rPr lang="en-US" sz="1100" dirty="0" smtClean="0">
              <a:latin typeface="+mj-lt"/>
              <a:cs typeface="Arial" charset="0"/>
            </a:rPr>
            <a:t>-</a:t>
          </a:r>
          <a:r>
            <a:rPr lang="en-US" altLang="en-US" sz="1100" dirty="0" smtClean="0">
              <a:latin typeface="+mj-lt"/>
              <a:cs typeface="Arial" charset="0"/>
            </a:rPr>
            <a:t>Reduce error rates</a:t>
          </a:r>
        </a:p>
        <a:p>
          <a:r>
            <a:rPr lang="en-US" sz="1100" dirty="0" smtClean="0">
              <a:latin typeface="+mj-lt"/>
              <a:cs typeface="Arial" charset="0"/>
            </a:rPr>
            <a:t>-</a:t>
          </a:r>
          <a:r>
            <a:rPr lang="en-US" altLang="en-US" sz="1100" dirty="0" smtClean="0">
              <a:latin typeface="+mj-lt"/>
              <a:cs typeface="Arial" charset="0"/>
            </a:rPr>
            <a:t>Help implement best practices</a:t>
          </a:r>
          <a:endParaRPr lang="en-US" sz="1100" dirty="0">
            <a:latin typeface="+mj-lt"/>
          </a:endParaRPr>
        </a:p>
      </dgm:t>
    </dgm:pt>
    <dgm:pt modelId="{B816A808-507F-4944-B8CB-A09EF7FBDA3C}" type="parTrans" cxnId="{8768B8C6-C3D3-43EE-ACC1-4B945367C92C}">
      <dgm:prSet/>
      <dgm:spPr/>
      <dgm:t>
        <a:bodyPr/>
        <a:lstStyle/>
        <a:p>
          <a:endParaRPr lang="en-US"/>
        </a:p>
      </dgm:t>
    </dgm:pt>
    <dgm:pt modelId="{94618C24-4820-4FF2-B75B-F41D37E46174}" type="sibTrans" cxnId="{8768B8C6-C3D3-43EE-ACC1-4B945367C92C}">
      <dgm:prSet/>
      <dgm:spPr/>
      <dgm:t>
        <a:bodyPr/>
        <a:lstStyle/>
        <a:p>
          <a:endParaRPr lang="en-US"/>
        </a:p>
      </dgm:t>
    </dgm:pt>
    <dgm:pt modelId="{413C3B11-72F6-4449-92F5-36261E3D5BD4}" type="pres">
      <dgm:prSet presAssocID="{74197AE9-DECC-4BF9-9A58-9987D80F347D}" presName="Name0" presStyleCnt="0">
        <dgm:presLayoutVars>
          <dgm:dir/>
          <dgm:resizeHandles val="exact"/>
        </dgm:presLayoutVars>
      </dgm:prSet>
      <dgm:spPr/>
    </dgm:pt>
    <dgm:pt modelId="{67A3C549-8FEA-4C89-AB16-CE9A1C6E847F}" type="pres">
      <dgm:prSet presAssocID="{74197AE9-DECC-4BF9-9A58-9987D80F347D}" presName="bkgdShp" presStyleLbl="alignAccFollowNode1" presStyleIdx="0" presStyleCnt="1"/>
      <dgm:spPr/>
    </dgm:pt>
    <dgm:pt modelId="{7AB2AAB0-B216-4478-BE5D-F572998FC20F}" type="pres">
      <dgm:prSet presAssocID="{74197AE9-DECC-4BF9-9A58-9987D80F347D}" presName="linComp" presStyleCnt="0"/>
      <dgm:spPr/>
    </dgm:pt>
    <dgm:pt modelId="{F03625AB-F8B5-47ED-AFD4-DF92F19E509A}" type="pres">
      <dgm:prSet presAssocID="{501DF415-DD7C-449A-AA68-EC589B1E14B7}" presName="compNode" presStyleCnt="0"/>
      <dgm:spPr/>
    </dgm:pt>
    <dgm:pt modelId="{465649C4-2DB5-4045-9774-ABC697C90EAB}" type="pres">
      <dgm:prSet presAssocID="{501DF415-DD7C-449A-AA68-EC589B1E14B7}" presName="node" presStyleLbl="node1" presStyleIdx="0" presStyleCnt="6">
        <dgm:presLayoutVars>
          <dgm:bulletEnabled val="1"/>
        </dgm:presLayoutVars>
      </dgm:prSet>
      <dgm:spPr/>
      <dgm:t>
        <a:bodyPr/>
        <a:lstStyle/>
        <a:p>
          <a:endParaRPr lang="en-US"/>
        </a:p>
      </dgm:t>
    </dgm:pt>
    <dgm:pt modelId="{DB67D1EA-5624-4B62-BAA7-F4CC2BC02C9C}" type="pres">
      <dgm:prSet presAssocID="{501DF415-DD7C-449A-AA68-EC589B1E14B7}" presName="invisiNode" presStyleLbl="node1" presStyleIdx="0" presStyleCnt="6"/>
      <dgm:spPr/>
    </dgm:pt>
    <dgm:pt modelId="{F4FC0EE6-65E1-4D1F-A62E-0E13EF198614}" type="pres">
      <dgm:prSet presAssocID="{501DF415-DD7C-449A-AA68-EC589B1E14B7}" presName="imagNode" presStyleLbl="fgImgPlace1" presStyleIdx="0" presStyleCnt="6"/>
      <dgm:spPr>
        <a:blipFill rotWithShape="1">
          <a:blip xmlns:r="http://schemas.openxmlformats.org/officeDocument/2006/relationships" r:embed="rId1"/>
          <a:stretch>
            <a:fillRect/>
          </a:stretch>
        </a:blipFill>
      </dgm:spPr>
    </dgm:pt>
    <dgm:pt modelId="{63ED40D8-59A9-41BB-A178-04E6820E3522}" type="pres">
      <dgm:prSet presAssocID="{8FD52204-4078-4ED1-BF96-194568FFC778}" presName="sibTrans" presStyleLbl="sibTrans2D1" presStyleIdx="0" presStyleCnt="0"/>
      <dgm:spPr/>
    </dgm:pt>
    <dgm:pt modelId="{EEA2A8B3-719A-4F88-8FA8-669B3BAA43DA}" type="pres">
      <dgm:prSet presAssocID="{6A6F5F72-45DE-4BBB-A550-629EB4A19233}" presName="compNode" presStyleCnt="0"/>
      <dgm:spPr/>
    </dgm:pt>
    <dgm:pt modelId="{C6D03E0D-3071-44A7-ACCE-2B334923BC78}" type="pres">
      <dgm:prSet presAssocID="{6A6F5F72-45DE-4BBB-A550-629EB4A19233}" presName="node" presStyleLbl="node1" presStyleIdx="1" presStyleCnt="6">
        <dgm:presLayoutVars>
          <dgm:bulletEnabled val="1"/>
        </dgm:presLayoutVars>
      </dgm:prSet>
      <dgm:spPr/>
      <dgm:t>
        <a:bodyPr/>
        <a:lstStyle/>
        <a:p>
          <a:endParaRPr lang="en-US"/>
        </a:p>
      </dgm:t>
    </dgm:pt>
    <dgm:pt modelId="{18CB620E-40CE-4A57-85D9-F777C1CB3D6F}" type="pres">
      <dgm:prSet presAssocID="{6A6F5F72-45DE-4BBB-A550-629EB4A19233}" presName="invisiNode" presStyleLbl="node1" presStyleIdx="1" presStyleCnt="6"/>
      <dgm:spPr/>
    </dgm:pt>
    <dgm:pt modelId="{A1C71D63-2739-4850-BE82-0ED9099B8580}" type="pres">
      <dgm:prSet presAssocID="{6A6F5F72-45DE-4BBB-A550-629EB4A19233}" presName="imagNode" presStyleLbl="fgImgPlace1" presStyleIdx="1" presStyleCnt="6"/>
      <dgm:spPr>
        <a:blipFill rotWithShape="1">
          <a:blip xmlns:r="http://schemas.openxmlformats.org/officeDocument/2006/relationships" r:embed="rId2"/>
          <a:stretch>
            <a:fillRect/>
          </a:stretch>
        </a:blipFill>
      </dgm:spPr>
    </dgm:pt>
    <dgm:pt modelId="{EBC56E2A-3E7E-401B-9608-3326FF5754AF}" type="pres">
      <dgm:prSet presAssocID="{94618C24-4820-4FF2-B75B-F41D37E46174}" presName="sibTrans" presStyleLbl="sibTrans2D1" presStyleIdx="0" presStyleCnt="0"/>
      <dgm:spPr/>
    </dgm:pt>
    <dgm:pt modelId="{6BFA0940-404B-4742-A19D-7A380939ECE1}" type="pres">
      <dgm:prSet presAssocID="{AF629A92-4EBE-4C4F-AC0E-306B60BCDD9E}" presName="compNode" presStyleCnt="0"/>
      <dgm:spPr/>
    </dgm:pt>
    <dgm:pt modelId="{B757C165-2A57-4671-B53A-04BAAF418333}" type="pres">
      <dgm:prSet presAssocID="{AF629A92-4EBE-4C4F-AC0E-306B60BCDD9E}" presName="node" presStyleLbl="node1" presStyleIdx="2" presStyleCnt="6">
        <dgm:presLayoutVars>
          <dgm:bulletEnabled val="1"/>
        </dgm:presLayoutVars>
      </dgm:prSet>
      <dgm:spPr/>
      <dgm:t>
        <a:bodyPr/>
        <a:lstStyle/>
        <a:p>
          <a:endParaRPr lang="en-US"/>
        </a:p>
      </dgm:t>
    </dgm:pt>
    <dgm:pt modelId="{21116CC6-5E74-422A-B3D0-4710510AF237}" type="pres">
      <dgm:prSet presAssocID="{AF629A92-4EBE-4C4F-AC0E-306B60BCDD9E}" presName="invisiNode" presStyleLbl="node1" presStyleIdx="2" presStyleCnt="6"/>
      <dgm:spPr/>
    </dgm:pt>
    <dgm:pt modelId="{ED9E4423-4B90-4193-998A-2143A8E433E8}" type="pres">
      <dgm:prSet presAssocID="{AF629A92-4EBE-4C4F-AC0E-306B60BCDD9E}" presName="imagNode" presStyleLbl="fgImgPlace1" presStyleIdx="2" presStyleCnt="6"/>
      <dgm:spPr>
        <a:blipFill rotWithShape="1">
          <a:blip xmlns:r="http://schemas.openxmlformats.org/officeDocument/2006/relationships" r:embed="rId3"/>
          <a:stretch>
            <a:fillRect/>
          </a:stretch>
        </a:blipFill>
      </dgm:spPr>
    </dgm:pt>
    <dgm:pt modelId="{1B6DD53D-717D-4AED-886E-F45671757136}" type="pres">
      <dgm:prSet presAssocID="{A4426F9A-8791-4F55-882E-B791916FE18A}" presName="sibTrans" presStyleLbl="sibTrans2D1" presStyleIdx="0" presStyleCnt="0"/>
      <dgm:spPr/>
      <dgm:t>
        <a:bodyPr/>
        <a:lstStyle/>
        <a:p>
          <a:endParaRPr lang="en-US"/>
        </a:p>
      </dgm:t>
    </dgm:pt>
    <dgm:pt modelId="{B1DDD86D-554B-4159-8E31-204E025B0B9B}" type="pres">
      <dgm:prSet presAssocID="{7972F5A8-D020-452C-8E45-CF3CA6964690}" presName="compNode" presStyleCnt="0"/>
      <dgm:spPr/>
    </dgm:pt>
    <dgm:pt modelId="{88291F81-E66E-4520-B5A0-A7178F5CE420}" type="pres">
      <dgm:prSet presAssocID="{7972F5A8-D020-452C-8E45-CF3CA6964690}" presName="node" presStyleLbl="node1" presStyleIdx="3" presStyleCnt="6">
        <dgm:presLayoutVars>
          <dgm:bulletEnabled val="1"/>
        </dgm:presLayoutVars>
      </dgm:prSet>
      <dgm:spPr/>
      <dgm:t>
        <a:bodyPr/>
        <a:lstStyle/>
        <a:p>
          <a:endParaRPr lang="en-US"/>
        </a:p>
      </dgm:t>
    </dgm:pt>
    <dgm:pt modelId="{076F12B4-6EB2-4BE5-ABFE-E37B8C06FF91}" type="pres">
      <dgm:prSet presAssocID="{7972F5A8-D020-452C-8E45-CF3CA6964690}" presName="invisiNode" presStyleLbl="node1" presStyleIdx="3" presStyleCnt="6"/>
      <dgm:spPr/>
    </dgm:pt>
    <dgm:pt modelId="{D61AA653-8895-4171-B7B1-567CBDF1DBB7}" type="pres">
      <dgm:prSet presAssocID="{7972F5A8-D020-452C-8E45-CF3CA6964690}" presName="imagNode" presStyleLbl="fgImgPlace1" presStyleIdx="3" presStyleCnt="6"/>
      <dgm:spPr>
        <a:blipFill rotWithShape="1">
          <a:blip xmlns:r="http://schemas.openxmlformats.org/officeDocument/2006/relationships" r:embed="rId4"/>
          <a:stretch>
            <a:fillRect/>
          </a:stretch>
        </a:blipFill>
      </dgm:spPr>
    </dgm:pt>
    <dgm:pt modelId="{E51E4872-8CC3-4DCA-BA58-38FBFAAF937D}" type="pres">
      <dgm:prSet presAssocID="{3FD72500-950D-47BD-93B4-1207C95F0D0D}" presName="sibTrans" presStyleLbl="sibTrans2D1" presStyleIdx="0" presStyleCnt="0"/>
      <dgm:spPr/>
    </dgm:pt>
    <dgm:pt modelId="{1612EB03-EE55-4210-AD6C-7E536F90B807}" type="pres">
      <dgm:prSet presAssocID="{E76A11CB-3E11-453C-9412-C7E9C3A326B9}" presName="compNode" presStyleCnt="0"/>
      <dgm:spPr/>
    </dgm:pt>
    <dgm:pt modelId="{9031F27A-6CBC-4673-94D0-5C3F4219CC55}" type="pres">
      <dgm:prSet presAssocID="{E76A11CB-3E11-453C-9412-C7E9C3A326B9}" presName="node" presStyleLbl="node1" presStyleIdx="4" presStyleCnt="6">
        <dgm:presLayoutVars>
          <dgm:bulletEnabled val="1"/>
        </dgm:presLayoutVars>
      </dgm:prSet>
      <dgm:spPr/>
      <dgm:t>
        <a:bodyPr/>
        <a:lstStyle/>
        <a:p>
          <a:endParaRPr lang="en-US"/>
        </a:p>
      </dgm:t>
    </dgm:pt>
    <dgm:pt modelId="{53887A4A-E705-49D3-A98A-AFE335CEFB8E}" type="pres">
      <dgm:prSet presAssocID="{E76A11CB-3E11-453C-9412-C7E9C3A326B9}" presName="invisiNode" presStyleLbl="node1" presStyleIdx="4" presStyleCnt="6"/>
      <dgm:spPr/>
    </dgm:pt>
    <dgm:pt modelId="{789B13D0-9F3C-4C60-B156-3F233A27C1DE}" type="pres">
      <dgm:prSet presAssocID="{E76A11CB-3E11-453C-9412-C7E9C3A326B9}" presName="imagNode" presStyleLbl="fgImgPlace1" presStyleIdx="4" presStyleCnt="6"/>
      <dgm:spPr>
        <a:blipFill rotWithShape="1">
          <a:blip xmlns:r="http://schemas.openxmlformats.org/officeDocument/2006/relationships" r:embed="rId5"/>
          <a:stretch>
            <a:fillRect/>
          </a:stretch>
        </a:blipFill>
      </dgm:spPr>
    </dgm:pt>
    <dgm:pt modelId="{379FF22F-9306-4EF2-9899-2BF7549783BE}" type="pres">
      <dgm:prSet presAssocID="{AAD33BDA-AF28-4E25-BEB7-ABEF1734334A}" presName="sibTrans" presStyleLbl="sibTrans2D1" presStyleIdx="0" presStyleCnt="0"/>
      <dgm:spPr/>
      <dgm:t>
        <a:bodyPr/>
        <a:lstStyle/>
        <a:p>
          <a:endParaRPr lang="en-US"/>
        </a:p>
      </dgm:t>
    </dgm:pt>
    <dgm:pt modelId="{5E547F3D-8488-441B-AD16-02DC6C54A7CA}" type="pres">
      <dgm:prSet presAssocID="{50B5F2FB-7296-43DB-B70F-0880AF234548}" presName="compNode" presStyleCnt="0"/>
      <dgm:spPr/>
    </dgm:pt>
    <dgm:pt modelId="{E6B341D5-0EC8-447F-8B10-9BC65A0A75CA}" type="pres">
      <dgm:prSet presAssocID="{50B5F2FB-7296-43DB-B70F-0880AF234548}" presName="node" presStyleLbl="node1" presStyleIdx="5" presStyleCnt="6">
        <dgm:presLayoutVars>
          <dgm:bulletEnabled val="1"/>
        </dgm:presLayoutVars>
      </dgm:prSet>
      <dgm:spPr/>
      <dgm:t>
        <a:bodyPr/>
        <a:lstStyle/>
        <a:p>
          <a:endParaRPr lang="en-US"/>
        </a:p>
      </dgm:t>
    </dgm:pt>
    <dgm:pt modelId="{12C5873F-8A73-4131-BF7F-5B4A30920CAF}" type="pres">
      <dgm:prSet presAssocID="{50B5F2FB-7296-43DB-B70F-0880AF234548}" presName="invisiNode" presStyleLbl="node1" presStyleIdx="5" presStyleCnt="6"/>
      <dgm:spPr/>
    </dgm:pt>
    <dgm:pt modelId="{AB8011D1-730F-4166-97B0-ABBA6E2CF129}" type="pres">
      <dgm:prSet presAssocID="{50B5F2FB-7296-43DB-B70F-0880AF234548}" presName="imagNode" presStyleLbl="fgImgPlace1" presStyleIdx="5" presStyleCnt="6"/>
      <dgm:spPr>
        <a:blipFill rotWithShape="1">
          <a:blip xmlns:r="http://schemas.openxmlformats.org/officeDocument/2006/relationships" r:embed="rId6"/>
          <a:stretch>
            <a:fillRect/>
          </a:stretch>
        </a:blipFill>
      </dgm:spPr>
    </dgm:pt>
  </dgm:ptLst>
  <dgm:cxnLst>
    <dgm:cxn modelId="{F836470B-B6ED-4ED9-B36A-22A9C4FD3B48}" srcId="{74197AE9-DECC-4BF9-9A58-9987D80F347D}" destId="{E76A11CB-3E11-453C-9412-C7E9C3A326B9}" srcOrd="4" destOrd="0" parTransId="{1EEECDA4-C835-43EE-83B3-E498D13048CC}" sibTransId="{AAD33BDA-AF28-4E25-BEB7-ABEF1734334A}"/>
    <dgm:cxn modelId="{69930E77-F6CA-46B4-9214-AEDADEEA7DF3}" type="presOf" srcId="{E76A11CB-3E11-453C-9412-C7E9C3A326B9}" destId="{9031F27A-6CBC-4673-94D0-5C3F4219CC55}" srcOrd="0" destOrd="0" presId="urn:microsoft.com/office/officeart/2005/8/layout/pList2"/>
    <dgm:cxn modelId="{A37DF797-A02B-43C4-994B-929952A3C2E6}" type="presOf" srcId="{8FD52204-4078-4ED1-BF96-194568FFC778}" destId="{63ED40D8-59A9-41BB-A178-04E6820E3522}" srcOrd="0" destOrd="0" presId="urn:microsoft.com/office/officeart/2005/8/layout/pList2"/>
    <dgm:cxn modelId="{EE7BA3CC-D1EF-4BCA-9397-2C3EAD3312F9}" srcId="{74197AE9-DECC-4BF9-9A58-9987D80F347D}" destId="{AF629A92-4EBE-4C4F-AC0E-306B60BCDD9E}" srcOrd="2" destOrd="0" parTransId="{ED8B667D-E06A-4FB6-9317-E1654F92D8C3}" sibTransId="{A4426F9A-8791-4F55-882E-B791916FE18A}"/>
    <dgm:cxn modelId="{E7F60506-545D-49F7-A34F-E73858774076}" type="presOf" srcId="{94618C24-4820-4FF2-B75B-F41D37E46174}" destId="{EBC56E2A-3E7E-401B-9608-3326FF5754AF}" srcOrd="0" destOrd="0" presId="urn:microsoft.com/office/officeart/2005/8/layout/pList2"/>
    <dgm:cxn modelId="{669235C2-FA21-4E01-8B8D-BC697CAAF914}" type="presOf" srcId="{A4426F9A-8791-4F55-882E-B791916FE18A}" destId="{1B6DD53D-717D-4AED-886E-F45671757136}" srcOrd="0" destOrd="0" presId="urn:microsoft.com/office/officeart/2005/8/layout/pList2"/>
    <dgm:cxn modelId="{E6FE45D3-245E-4D26-8B36-4D9975F104A8}" type="presOf" srcId="{AF629A92-4EBE-4C4F-AC0E-306B60BCDD9E}" destId="{B757C165-2A57-4671-B53A-04BAAF418333}" srcOrd="0" destOrd="0" presId="urn:microsoft.com/office/officeart/2005/8/layout/pList2"/>
    <dgm:cxn modelId="{8885D0C2-CE70-4165-8AE3-005F71007B53}" type="presOf" srcId="{7972F5A8-D020-452C-8E45-CF3CA6964690}" destId="{88291F81-E66E-4520-B5A0-A7178F5CE420}" srcOrd="0" destOrd="0" presId="urn:microsoft.com/office/officeart/2005/8/layout/pList2"/>
    <dgm:cxn modelId="{6D8FF96D-82DD-4445-9310-F8A00CD8E73C}" srcId="{74197AE9-DECC-4BF9-9A58-9987D80F347D}" destId="{501DF415-DD7C-449A-AA68-EC589B1E14B7}" srcOrd="0" destOrd="0" parTransId="{3B559FBE-D276-4EC0-89D0-DB09124CABA5}" sibTransId="{8FD52204-4078-4ED1-BF96-194568FFC778}"/>
    <dgm:cxn modelId="{9B137F0A-8CE6-434C-A891-07766D51FB32}" type="presOf" srcId="{74197AE9-DECC-4BF9-9A58-9987D80F347D}" destId="{413C3B11-72F6-4449-92F5-36261E3D5BD4}" srcOrd="0" destOrd="0" presId="urn:microsoft.com/office/officeart/2005/8/layout/pList2"/>
    <dgm:cxn modelId="{043C55EE-537D-41A2-88FB-843E1407F91C}" type="presOf" srcId="{AAD33BDA-AF28-4E25-BEB7-ABEF1734334A}" destId="{379FF22F-9306-4EF2-9899-2BF7549783BE}" srcOrd="0" destOrd="0" presId="urn:microsoft.com/office/officeart/2005/8/layout/pList2"/>
    <dgm:cxn modelId="{A830D5F3-C2D7-46BD-87B6-EDD81D4B2473}" type="presOf" srcId="{3FD72500-950D-47BD-93B4-1207C95F0D0D}" destId="{E51E4872-8CC3-4DCA-BA58-38FBFAAF937D}" srcOrd="0" destOrd="0" presId="urn:microsoft.com/office/officeart/2005/8/layout/pList2"/>
    <dgm:cxn modelId="{590EE7FC-9040-4D92-88E6-6993A66A4B4D}" srcId="{74197AE9-DECC-4BF9-9A58-9987D80F347D}" destId="{7972F5A8-D020-452C-8E45-CF3CA6964690}" srcOrd="3" destOrd="0" parTransId="{1553CD62-2306-43AD-BE98-042075FC176C}" sibTransId="{3FD72500-950D-47BD-93B4-1207C95F0D0D}"/>
    <dgm:cxn modelId="{38EE3116-E406-475C-B362-CC4F9E42ED31}" type="presOf" srcId="{6A6F5F72-45DE-4BBB-A550-629EB4A19233}" destId="{C6D03E0D-3071-44A7-ACCE-2B334923BC78}" srcOrd="0" destOrd="0" presId="urn:microsoft.com/office/officeart/2005/8/layout/pList2"/>
    <dgm:cxn modelId="{EB091CB1-E509-4B49-A2E2-B10746EC5F1D}" type="presOf" srcId="{50B5F2FB-7296-43DB-B70F-0880AF234548}" destId="{E6B341D5-0EC8-447F-8B10-9BC65A0A75CA}" srcOrd="0" destOrd="0" presId="urn:microsoft.com/office/officeart/2005/8/layout/pList2"/>
    <dgm:cxn modelId="{050FCCB6-EEDE-4D54-99FD-B5D0BC6F35BC}" type="presOf" srcId="{501DF415-DD7C-449A-AA68-EC589B1E14B7}" destId="{465649C4-2DB5-4045-9774-ABC697C90EAB}" srcOrd="0" destOrd="0" presId="urn:microsoft.com/office/officeart/2005/8/layout/pList2"/>
    <dgm:cxn modelId="{8768B8C6-C3D3-43EE-ACC1-4B945367C92C}" srcId="{74197AE9-DECC-4BF9-9A58-9987D80F347D}" destId="{6A6F5F72-45DE-4BBB-A550-629EB4A19233}" srcOrd="1" destOrd="0" parTransId="{B816A808-507F-4944-B8CB-A09EF7FBDA3C}" sibTransId="{94618C24-4820-4FF2-B75B-F41D37E46174}"/>
    <dgm:cxn modelId="{852B6941-2DDE-4763-980F-2A0D65173510}" srcId="{74197AE9-DECC-4BF9-9A58-9987D80F347D}" destId="{50B5F2FB-7296-43DB-B70F-0880AF234548}" srcOrd="5" destOrd="0" parTransId="{32E8B1EA-201A-4340-9421-B1DC2BC8DF43}" sibTransId="{72F30268-58D6-4D18-AB55-56234B6B647B}"/>
    <dgm:cxn modelId="{7906D5CF-BCD5-4015-881B-FDF9BC759C43}" type="presParOf" srcId="{413C3B11-72F6-4449-92F5-36261E3D5BD4}" destId="{67A3C549-8FEA-4C89-AB16-CE9A1C6E847F}" srcOrd="0" destOrd="0" presId="urn:microsoft.com/office/officeart/2005/8/layout/pList2"/>
    <dgm:cxn modelId="{8B1DA8D3-243E-46EA-ACE3-B9F55D7CCE48}" type="presParOf" srcId="{413C3B11-72F6-4449-92F5-36261E3D5BD4}" destId="{7AB2AAB0-B216-4478-BE5D-F572998FC20F}" srcOrd="1" destOrd="0" presId="urn:microsoft.com/office/officeart/2005/8/layout/pList2"/>
    <dgm:cxn modelId="{A0CC850F-EB7C-4DBB-A5E7-DB5E708FE03F}" type="presParOf" srcId="{7AB2AAB0-B216-4478-BE5D-F572998FC20F}" destId="{F03625AB-F8B5-47ED-AFD4-DF92F19E509A}" srcOrd="0" destOrd="0" presId="urn:microsoft.com/office/officeart/2005/8/layout/pList2"/>
    <dgm:cxn modelId="{5943C5CC-8421-4537-AE9E-FD8881055531}" type="presParOf" srcId="{F03625AB-F8B5-47ED-AFD4-DF92F19E509A}" destId="{465649C4-2DB5-4045-9774-ABC697C90EAB}" srcOrd="0" destOrd="0" presId="urn:microsoft.com/office/officeart/2005/8/layout/pList2"/>
    <dgm:cxn modelId="{91BF4C46-430D-4691-8C9A-DCD597B244E7}" type="presParOf" srcId="{F03625AB-F8B5-47ED-AFD4-DF92F19E509A}" destId="{DB67D1EA-5624-4B62-BAA7-F4CC2BC02C9C}" srcOrd="1" destOrd="0" presId="urn:microsoft.com/office/officeart/2005/8/layout/pList2"/>
    <dgm:cxn modelId="{9C8CCE6D-F3BA-4952-8799-06D99F4D0297}" type="presParOf" srcId="{F03625AB-F8B5-47ED-AFD4-DF92F19E509A}" destId="{F4FC0EE6-65E1-4D1F-A62E-0E13EF198614}" srcOrd="2" destOrd="0" presId="urn:microsoft.com/office/officeart/2005/8/layout/pList2"/>
    <dgm:cxn modelId="{4CCE14F9-4C8A-4E5E-A11A-E9CCDC13BAB6}" type="presParOf" srcId="{7AB2AAB0-B216-4478-BE5D-F572998FC20F}" destId="{63ED40D8-59A9-41BB-A178-04E6820E3522}" srcOrd="1" destOrd="0" presId="urn:microsoft.com/office/officeart/2005/8/layout/pList2"/>
    <dgm:cxn modelId="{61BE2AF0-35BC-4B28-AEDB-A90DE38AA5DE}" type="presParOf" srcId="{7AB2AAB0-B216-4478-BE5D-F572998FC20F}" destId="{EEA2A8B3-719A-4F88-8FA8-669B3BAA43DA}" srcOrd="2" destOrd="0" presId="urn:microsoft.com/office/officeart/2005/8/layout/pList2"/>
    <dgm:cxn modelId="{79A38FAC-6435-483B-912D-38BDEC39F25D}" type="presParOf" srcId="{EEA2A8B3-719A-4F88-8FA8-669B3BAA43DA}" destId="{C6D03E0D-3071-44A7-ACCE-2B334923BC78}" srcOrd="0" destOrd="0" presId="urn:microsoft.com/office/officeart/2005/8/layout/pList2"/>
    <dgm:cxn modelId="{03883A5B-E8C4-4C3C-B034-2976B960F188}" type="presParOf" srcId="{EEA2A8B3-719A-4F88-8FA8-669B3BAA43DA}" destId="{18CB620E-40CE-4A57-85D9-F777C1CB3D6F}" srcOrd="1" destOrd="0" presId="urn:microsoft.com/office/officeart/2005/8/layout/pList2"/>
    <dgm:cxn modelId="{76458360-A9BA-47AB-88D2-B2B40089E212}" type="presParOf" srcId="{EEA2A8B3-719A-4F88-8FA8-669B3BAA43DA}" destId="{A1C71D63-2739-4850-BE82-0ED9099B8580}" srcOrd="2" destOrd="0" presId="urn:microsoft.com/office/officeart/2005/8/layout/pList2"/>
    <dgm:cxn modelId="{610A9B63-792B-42B0-A60E-B1BBE2197C94}" type="presParOf" srcId="{7AB2AAB0-B216-4478-BE5D-F572998FC20F}" destId="{EBC56E2A-3E7E-401B-9608-3326FF5754AF}" srcOrd="3" destOrd="0" presId="urn:microsoft.com/office/officeart/2005/8/layout/pList2"/>
    <dgm:cxn modelId="{C6A9FC65-CD05-49D7-BD1C-ABE27CA74DEC}" type="presParOf" srcId="{7AB2AAB0-B216-4478-BE5D-F572998FC20F}" destId="{6BFA0940-404B-4742-A19D-7A380939ECE1}" srcOrd="4" destOrd="0" presId="urn:microsoft.com/office/officeart/2005/8/layout/pList2"/>
    <dgm:cxn modelId="{80D733AC-8AA9-4F4F-8E98-4C07A874E649}" type="presParOf" srcId="{6BFA0940-404B-4742-A19D-7A380939ECE1}" destId="{B757C165-2A57-4671-B53A-04BAAF418333}" srcOrd="0" destOrd="0" presId="urn:microsoft.com/office/officeart/2005/8/layout/pList2"/>
    <dgm:cxn modelId="{2363FD0B-8D4E-42B8-A6F5-0F0B9B84F529}" type="presParOf" srcId="{6BFA0940-404B-4742-A19D-7A380939ECE1}" destId="{21116CC6-5E74-422A-B3D0-4710510AF237}" srcOrd="1" destOrd="0" presId="urn:microsoft.com/office/officeart/2005/8/layout/pList2"/>
    <dgm:cxn modelId="{8FC38689-310F-46C1-A5FF-46DF3E9DB44C}" type="presParOf" srcId="{6BFA0940-404B-4742-A19D-7A380939ECE1}" destId="{ED9E4423-4B90-4193-998A-2143A8E433E8}" srcOrd="2" destOrd="0" presId="urn:microsoft.com/office/officeart/2005/8/layout/pList2"/>
    <dgm:cxn modelId="{F2F32D51-0FC2-4059-B84E-615215E444DF}" type="presParOf" srcId="{7AB2AAB0-B216-4478-BE5D-F572998FC20F}" destId="{1B6DD53D-717D-4AED-886E-F45671757136}" srcOrd="5" destOrd="0" presId="urn:microsoft.com/office/officeart/2005/8/layout/pList2"/>
    <dgm:cxn modelId="{C32AD9CD-D49A-4D59-8431-E6531910C8EA}" type="presParOf" srcId="{7AB2AAB0-B216-4478-BE5D-F572998FC20F}" destId="{B1DDD86D-554B-4159-8E31-204E025B0B9B}" srcOrd="6" destOrd="0" presId="urn:microsoft.com/office/officeart/2005/8/layout/pList2"/>
    <dgm:cxn modelId="{67AE8390-C208-46B3-A2D3-C16B1A7DB4B8}" type="presParOf" srcId="{B1DDD86D-554B-4159-8E31-204E025B0B9B}" destId="{88291F81-E66E-4520-B5A0-A7178F5CE420}" srcOrd="0" destOrd="0" presId="urn:microsoft.com/office/officeart/2005/8/layout/pList2"/>
    <dgm:cxn modelId="{C8259784-8855-45F8-BEC9-C4F1C900081C}" type="presParOf" srcId="{B1DDD86D-554B-4159-8E31-204E025B0B9B}" destId="{076F12B4-6EB2-4BE5-ABFE-E37B8C06FF91}" srcOrd="1" destOrd="0" presId="urn:microsoft.com/office/officeart/2005/8/layout/pList2"/>
    <dgm:cxn modelId="{8E7B248A-06C0-4C79-9C81-AED6CB1516C8}" type="presParOf" srcId="{B1DDD86D-554B-4159-8E31-204E025B0B9B}" destId="{D61AA653-8895-4171-B7B1-567CBDF1DBB7}" srcOrd="2" destOrd="0" presId="urn:microsoft.com/office/officeart/2005/8/layout/pList2"/>
    <dgm:cxn modelId="{CC9ABEBA-C847-4C19-A948-33BE1C3C1696}" type="presParOf" srcId="{7AB2AAB0-B216-4478-BE5D-F572998FC20F}" destId="{E51E4872-8CC3-4DCA-BA58-38FBFAAF937D}" srcOrd="7" destOrd="0" presId="urn:microsoft.com/office/officeart/2005/8/layout/pList2"/>
    <dgm:cxn modelId="{D1FB69C1-E730-4258-82CE-07D5BECB40CA}" type="presParOf" srcId="{7AB2AAB0-B216-4478-BE5D-F572998FC20F}" destId="{1612EB03-EE55-4210-AD6C-7E536F90B807}" srcOrd="8" destOrd="0" presId="urn:microsoft.com/office/officeart/2005/8/layout/pList2"/>
    <dgm:cxn modelId="{9F5046B7-13F4-4C5F-AD8A-A16CDF332671}" type="presParOf" srcId="{1612EB03-EE55-4210-AD6C-7E536F90B807}" destId="{9031F27A-6CBC-4673-94D0-5C3F4219CC55}" srcOrd="0" destOrd="0" presId="urn:microsoft.com/office/officeart/2005/8/layout/pList2"/>
    <dgm:cxn modelId="{5DCCAD17-52F7-4F2A-93D6-70D9CF10619B}" type="presParOf" srcId="{1612EB03-EE55-4210-AD6C-7E536F90B807}" destId="{53887A4A-E705-49D3-A98A-AFE335CEFB8E}" srcOrd="1" destOrd="0" presId="urn:microsoft.com/office/officeart/2005/8/layout/pList2"/>
    <dgm:cxn modelId="{CC62129C-36F3-4699-82A3-9E9BECB72AEF}" type="presParOf" srcId="{1612EB03-EE55-4210-AD6C-7E536F90B807}" destId="{789B13D0-9F3C-4C60-B156-3F233A27C1DE}" srcOrd="2" destOrd="0" presId="urn:microsoft.com/office/officeart/2005/8/layout/pList2"/>
    <dgm:cxn modelId="{7CC0978F-4C7E-47E2-8527-3E5991A30CB3}" type="presParOf" srcId="{7AB2AAB0-B216-4478-BE5D-F572998FC20F}" destId="{379FF22F-9306-4EF2-9899-2BF7549783BE}" srcOrd="9" destOrd="0" presId="urn:microsoft.com/office/officeart/2005/8/layout/pList2"/>
    <dgm:cxn modelId="{6703178B-1E3E-427B-8FE0-CCF2DB8BECFE}" type="presParOf" srcId="{7AB2AAB0-B216-4478-BE5D-F572998FC20F}" destId="{5E547F3D-8488-441B-AD16-02DC6C54A7CA}" srcOrd="10" destOrd="0" presId="urn:microsoft.com/office/officeart/2005/8/layout/pList2"/>
    <dgm:cxn modelId="{C20BA222-CAB5-444C-BC38-54383C34E05C}" type="presParOf" srcId="{5E547F3D-8488-441B-AD16-02DC6C54A7CA}" destId="{E6B341D5-0EC8-447F-8B10-9BC65A0A75CA}" srcOrd="0" destOrd="0" presId="urn:microsoft.com/office/officeart/2005/8/layout/pList2"/>
    <dgm:cxn modelId="{4608192F-A41F-4439-9E63-A16401763D42}" type="presParOf" srcId="{5E547F3D-8488-441B-AD16-02DC6C54A7CA}" destId="{12C5873F-8A73-4131-BF7F-5B4A30920CAF}" srcOrd="1" destOrd="0" presId="urn:microsoft.com/office/officeart/2005/8/layout/pList2"/>
    <dgm:cxn modelId="{39E7BA66-7605-4432-9442-B65D28DE1F97}" type="presParOf" srcId="{5E547F3D-8488-441B-AD16-02DC6C54A7CA}" destId="{AB8011D1-730F-4166-97B0-ABBA6E2CF129}"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57A772-2DD1-4142-A5FF-95C36454D7FB}" type="doc">
      <dgm:prSet loTypeId="urn:microsoft.com/office/officeart/2005/8/layout/hProcess7" loCatId="process" qsTypeId="urn:microsoft.com/office/officeart/2005/8/quickstyle/simple1" qsCatId="simple" csTypeId="urn:microsoft.com/office/officeart/2005/8/colors/colorful1" csCatId="colorful" phldr="1"/>
      <dgm:spPr/>
      <dgm:t>
        <a:bodyPr/>
        <a:lstStyle/>
        <a:p>
          <a:endParaRPr lang="en-US"/>
        </a:p>
      </dgm:t>
    </dgm:pt>
    <dgm:pt modelId="{8CB354C9-23C1-4498-82F5-3F3ECEE03890}">
      <dgm:prSet phldrT="[Text]" custT="1"/>
      <dgm:spPr/>
      <dgm:t>
        <a:bodyPr/>
        <a:lstStyle/>
        <a:p>
          <a:r>
            <a:rPr lang="en-US" sz="3600" dirty="0" smtClean="0"/>
            <a:t>Application</a:t>
          </a:r>
          <a:endParaRPr lang="en-US" sz="3600" dirty="0"/>
        </a:p>
      </dgm:t>
    </dgm:pt>
    <dgm:pt modelId="{76873F81-37C9-434E-AA5C-445F9E7F6768}" type="parTrans" cxnId="{E16D1BF7-41C3-4DA4-9CC9-F467361F38F6}">
      <dgm:prSet/>
      <dgm:spPr/>
      <dgm:t>
        <a:bodyPr/>
        <a:lstStyle/>
        <a:p>
          <a:endParaRPr lang="en-US"/>
        </a:p>
      </dgm:t>
    </dgm:pt>
    <dgm:pt modelId="{DBEFF285-A607-43C5-9062-A7D165A45A1D}" type="sibTrans" cxnId="{E16D1BF7-41C3-4DA4-9CC9-F467361F38F6}">
      <dgm:prSet/>
      <dgm:spPr/>
      <dgm:t>
        <a:bodyPr/>
        <a:lstStyle/>
        <a:p>
          <a:endParaRPr lang="en-US"/>
        </a:p>
      </dgm:t>
    </dgm:pt>
    <dgm:pt modelId="{0A871651-11B0-4F26-9EF8-5BE5A86D83FC}">
      <dgm:prSet phldrT="[Text]" custT="1"/>
      <dgm:spPr/>
      <dgm:t>
        <a:bodyPr/>
        <a:lstStyle/>
        <a:p>
          <a:r>
            <a:rPr lang="en-US" sz="2400" dirty="0" smtClean="0"/>
            <a:t>Label Format</a:t>
          </a:r>
          <a:endParaRPr lang="en-US" sz="2400" dirty="0"/>
        </a:p>
      </dgm:t>
    </dgm:pt>
    <dgm:pt modelId="{00ACB57C-00F1-4F18-A705-4BFC03D2F3A8}">
      <dgm:prSet phldrT="[Text]" custT="1"/>
      <dgm:spPr/>
      <dgm:t>
        <a:bodyPr/>
        <a:lstStyle/>
        <a:p>
          <a:r>
            <a:rPr lang="en-US" sz="3600" dirty="0" smtClean="0"/>
            <a:t>Printing</a:t>
          </a:r>
          <a:endParaRPr lang="en-US" sz="3600" dirty="0"/>
        </a:p>
      </dgm:t>
    </dgm:pt>
    <dgm:pt modelId="{A2558E69-1FF7-43EC-9C2B-4392515922A6}" type="sibTrans" cxnId="{20E7B02F-57FB-4412-BFEA-2600F7EF0A9C}">
      <dgm:prSet/>
      <dgm:spPr/>
      <dgm:t>
        <a:bodyPr/>
        <a:lstStyle/>
        <a:p>
          <a:endParaRPr lang="en-US"/>
        </a:p>
      </dgm:t>
    </dgm:pt>
    <dgm:pt modelId="{377D3931-43DB-4DA8-BF37-A0D0E43AF5E2}" type="parTrans" cxnId="{20E7B02F-57FB-4412-BFEA-2600F7EF0A9C}">
      <dgm:prSet/>
      <dgm:spPr/>
      <dgm:t>
        <a:bodyPr/>
        <a:lstStyle/>
        <a:p>
          <a:endParaRPr lang="en-US"/>
        </a:p>
      </dgm:t>
    </dgm:pt>
    <dgm:pt modelId="{4CE5CA21-33A5-409B-8CA2-C5CB093A7B85}" type="sibTrans" cxnId="{11572573-3D47-4D2D-ADD5-28BB5E2F91AF}">
      <dgm:prSet/>
      <dgm:spPr/>
      <dgm:t>
        <a:bodyPr/>
        <a:lstStyle/>
        <a:p>
          <a:endParaRPr lang="en-US"/>
        </a:p>
      </dgm:t>
    </dgm:pt>
    <dgm:pt modelId="{1A42F0DD-4341-4E31-B98B-5DCDE4EB0555}" type="parTrans" cxnId="{11572573-3D47-4D2D-ADD5-28BB5E2F91AF}">
      <dgm:prSet/>
      <dgm:spPr/>
      <dgm:t>
        <a:bodyPr/>
        <a:lstStyle/>
        <a:p>
          <a:endParaRPr lang="en-US"/>
        </a:p>
      </dgm:t>
    </dgm:pt>
    <dgm:pt modelId="{177EC8DC-63EB-4DEB-BBB5-4CF1390C0954}">
      <dgm:prSet custT="1"/>
      <dgm:spPr/>
      <dgm:t>
        <a:bodyPr/>
        <a:lstStyle/>
        <a:p>
          <a:r>
            <a:rPr lang="en-US" sz="2400" dirty="0" smtClean="0"/>
            <a:t>Lifespan </a:t>
          </a:r>
          <a:endParaRPr lang="en-US" sz="2400" dirty="0"/>
        </a:p>
      </dgm:t>
    </dgm:pt>
    <dgm:pt modelId="{400B9039-09A1-44C4-88BC-0ABD957D6014}" type="sibTrans" cxnId="{AAD4965C-AF1E-49DD-A4A4-1ED684561E2A}">
      <dgm:prSet/>
      <dgm:spPr/>
      <dgm:t>
        <a:bodyPr/>
        <a:lstStyle/>
        <a:p>
          <a:endParaRPr lang="en-US"/>
        </a:p>
      </dgm:t>
    </dgm:pt>
    <dgm:pt modelId="{C3430EE3-4817-4926-B43E-2208543BCC88}" type="parTrans" cxnId="{AAD4965C-AF1E-49DD-A4A4-1ED684561E2A}">
      <dgm:prSet/>
      <dgm:spPr/>
      <dgm:t>
        <a:bodyPr/>
        <a:lstStyle/>
        <a:p>
          <a:endParaRPr lang="en-US"/>
        </a:p>
      </dgm:t>
    </dgm:pt>
    <dgm:pt modelId="{2E02AEE4-7479-422C-8583-35723207D2B0}">
      <dgm:prSet custT="1"/>
      <dgm:spPr/>
      <dgm:t>
        <a:bodyPr/>
        <a:lstStyle/>
        <a:p>
          <a:r>
            <a:rPr lang="en-US" sz="2400" dirty="0" smtClean="0"/>
            <a:t>Indoor/Outdoor</a:t>
          </a:r>
        </a:p>
      </dgm:t>
    </dgm:pt>
    <dgm:pt modelId="{92A818AE-5CA1-40F9-A3C6-2E362B61646A}" type="sibTrans" cxnId="{7D92C2D3-5A93-4DB3-84E7-D489ABF53C81}">
      <dgm:prSet/>
      <dgm:spPr/>
      <dgm:t>
        <a:bodyPr/>
        <a:lstStyle/>
        <a:p>
          <a:endParaRPr lang="en-US"/>
        </a:p>
      </dgm:t>
    </dgm:pt>
    <dgm:pt modelId="{C76170E6-612E-437A-B7E2-A442BC8B1391}" type="parTrans" cxnId="{7D92C2D3-5A93-4DB3-84E7-D489ABF53C81}">
      <dgm:prSet/>
      <dgm:spPr/>
      <dgm:t>
        <a:bodyPr/>
        <a:lstStyle/>
        <a:p>
          <a:endParaRPr lang="en-US"/>
        </a:p>
      </dgm:t>
    </dgm:pt>
    <dgm:pt modelId="{F9507F41-41B6-42B4-A32A-0076940B2209}">
      <dgm:prSet custT="1"/>
      <dgm:spPr/>
      <dgm:t>
        <a:bodyPr/>
        <a:lstStyle/>
        <a:p>
          <a:r>
            <a:rPr lang="en-US" sz="2400" dirty="0" smtClean="0"/>
            <a:t>Chemical Resistance</a:t>
          </a:r>
        </a:p>
      </dgm:t>
    </dgm:pt>
    <dgm:pt modelId="{CA40EEBC-2F60-4376-8A2B-8BF572AC7CDC}" type="sibTrans" cxnId="{DC7C0CAD-1624-48D5-89DB-F5F05AF988B7}">
      <dgm:prSet/>
      <dgm:spPr/>
      <dgm:t>
        <a:bodyPr/>
        <a:lstStyle/>
        <a:p>
          <a:endParaRPr lang="en-US"/>
        </a:p>
      </dgm:t>
    </dgm:pt>
    <dgm:pt modelId="{D2A4B0DB-9C5E-4C24-A279-2DA55EABACAE}" type="parTrans" cxnId="{DC7C0CAD-1624-48D5-89DB-F5F05AF988B7}">
      <dgm:prSet/>
      <dgm:spPr/>
      <dgm:t>
        <a:bodyPr/>
        <a:lstStyle/>
        <a:p>
          <a:endParaRPr lang="en-US"/>
        </a:p>
      </dgm:t>
    </dgm:pt>
    <dgm:pt modelId="{50BCF089-C7B3-4B48-B05B-7F42FB29FC5E}">
      <dgm:prSet custT="1"/>
      <dgm:spPr/>
      <dgm:t>
        <a:bodyPr/>
        <a:lstStyle/>
        <a:p>
          <a:r>
            <a:rPr lang="en-US" sz="2400" dirty="0" smtClean="0"/>
            <a:t>Abrasion Resistance</a:t>
          </a:r>
        </a:p>
      </dgm:t>
    </dgm:pt>
    <dgm:pt modelId="{19CBD391-B814-4FF3-B240-CF049342309E}" type="sibTrans" cxnId="{7C3A6A35-8043-4CD8-9FCC-89C6CE0C19B4}">
      <dgm:prSet/>
      <dgm:spPr/>
      <dgm:t>
        <a:bodyPr/>
        <a:lstStyle/>
        <a:p>
          <a:endParaRPr lang="en-US"/>
        </a:p>
      </dgm:t>
    </dgm:pt>
    <dgm:pt modelId="{83E5E5E7-424B-438A-8B1E-6A9DEF3E3100}" type="parTrans" cxnId="{7C3A6A35-8043-4CD8-9FCC-89C6CE0C19B4}">
      <dgm:prSet/>
      <dgm:spPr/>
      <dgm:t>
        <a:bodyPr/>
        <a:lstStyle/>
        <a:p>
          <a:endParaRPr lang="en-US"/>
        </a:p>
      </dgm:t>
    </dgm:pt>
    <dgm:pt modelId="{F374DCCA-E258-472F-B8F7-54BCD8EA4A78}">
      <dgm:prSet custT="1"/>
      <dgm:spPr/>
      <dgm:t>
        <a:bodyPr/>
        <a:lstStyle/>
        <a:p>
          <a:r>
            <a:rPr lang="en-US" sz="2400" dirty="0" smtClean="0"/>
            <a:t>Extreme Temperatures</a:t>
          </a:r>
        </a:p>
      </dgm:t>
    </dgm:pt>
    <dgm:pt modelId="{AD438F4A-8BDC-4ADA-8664-12557F5C9FC9}" type="sibTrans" cxnId="{DDD84DE4-36F2-4BD7-B1D7-C6CC9D871FD4}">
      <dgm:prSet/>
      <dgm:spPr/>
      <dgm:t>
        <a:bodyPr/>
        <a:lstStyle/>
        <a:p>
          <a:endParaRPr lang="en-US"/>
        </a:p>
      </dgm:t>
    </dgm:pt>
    <dgm:pt modelId="{D345FECB-F39E-4449-84E3-4B77C8A8685A}" type="parTrans" cxnId="{DDD84DE4-36F2-4BD7-B1D7-C6CC9D871FD4}">
      <dgm:prSet/>
      <dgm:spPr/>
      <dgm:t>
        <a:bodyPr/>
        <a:lstStyle/>
        <a:p>
          <a:endParaRPr lang="en-US"/>
        </a:p>
      </dgm:t>
    </dgm:pt>
    <dgm:pt modelId="{4950C01F-9408-40BA-888F-A916AE7AAFBE}">
      <dgm:prSet custT="1"/>
      <dgm:spPr/>
      <dgm:t>
        <a:bodyPr/>
        <a:lstStyle/>
        <a:p>
          <a:r>
            <a:rPr lang="en-US" sz="2400" dirty="0" smtClean="0"/>
            <a:t>Print Speed</a:t>
          </a:r>
        </a:p>
      </dgm:t>
    </dgm:pt>
    <dgm:pt modelId="{710490DD-D77A-4E69-9465-95F873E27A4F}" type="parTrans" cxnId="{8D303EE7-E6D7-4B7A-9AA2-3E89F3C2A706}">
      <dgm:prSet/>
      <dgm:spPr/>
      <dgm:t>
        <a:bodyPr/>
        <a:lstStyle/>
        <a:p>
          <a:endParaRPr lang="en-US"/>
        </a:p>
      </dgm:t>
    </dgm:pt>
    <dgm:pt modelId="{A92A3EB8-D3FA-4D70-8D79-786EE63D7731}" type="sibTrans" cxnId="{8D303EE7-E6D7-4B7A-9AA2-3E89F3C2A706}">
      <dgm:prSet/>
      <dgm:spPr/>
      <dgm:t>
        <a:bodyPr/>
        <a:lstStyle/>
        <a:p>
          <a:endParaRPr lang="en-US"/>
        </a:p>
      </dgm:t>
    </dgm:pt>
    <dgm:pt modelId="{C7726307-336E-49FE-9FA0-02DC6404B284}">
      <dgm:prSet custT="1"/>
      <dgm:spPr/>
      <dgm:t>
        <a:bodyPr/>
        <a:lstStyle/>
        <a:p>
          <a:r>
            <a:rPr lang="en-US" sz="2400" dirty="0" smtClean="0"/>
            <a:t>Print Darkness</a:t>
          </a:r>
        </a:p>
      </dgm:t>
    </dgm:pt>
    <dgm:pt modelId="{A43AF6B6-D393-45FB-83B6-7B778C7E3E1C}" type="parTrans" cxnId="{9432932E-D02D-4D54-ABB4-50B3E8E32297}">
      <dgm:prSet/>
      <dgm:spPr/>
      <dgm:t>
        <a:bodyPr/>
        <a:lstStyle/>
        <a:p>
          <a:endParaRPr lang="en-US"/>
        </a:p>
      </dgm:t>
    </dgm:pt>
    <dgm:pt modelId="{A8D4C35A-6385-456D-A200-9CCDC8BD4399}" type="sibTrans" cxnId="{9432932E-D02D-4D54-ABB4-50B3E8E32297}">
      <dgm:prSet/>
      <dgm:spPr/>
      <dgm:t>
        <a:bodyPr/>
        <a:lstStyle/>
        <a:p>
          <a:endParaRPr lang="en-US"/>
        </a:p>
      </dgm:t>
    </dgm:pt>
    <dgm:pt modelId="{79DFF9B0-2854-4BBC-9644-44B81DD406F4}">
      <dgm:prSet custT="1"/>
      <dgm:spPr/>
      <dgm:t>
        <a:bodyPr/>
        <a:lstStyle/>
        <a:p>
          <a:r>
            <a:rPr lang="en-US" sz="2400" dirty="0" smtClean="0"/>
            <a:t>Dots per Inch</a:t>
          </a:r>
        </a:p>
      </dgm:t>
    </dgm:pt>
    <dgm:pt modelId="{54CE75F4-8833-4080-A95C-85B47DF99309}" type="parTrans" cxnId="{ABCE2632-E5A3-4B70-9A07-9313F9548073}">
      <dgm:prSet/>
      <dgm:spPr/>
      <dgm:t>
        <a:bodyPr/>
        <a:lstStyle/>
        <a:p>
          <a:endParaRPr lang="en-US"/>
        </a:p>
      </dgm:t>
    </dgm:pt>
    <dgm:pt modelId="{F325E9B1-4F77-4C71-B70E-3EB5B58A194E}" type="sibTrans" cxnId="{ABCE2632-E5A3-4B70-9A07-9313F9548073}">
      <dgm:prSet/>
      <dgm:spPr/>
      <dgm:t>
        <a:bodyPr/>
        <a:lstStyle/>
        <a:p>
          <a:endParaRPr lang="en-US"/>
        </a:p>
      </dgm:t>
    </dgm:pt>
    <dgm:pt modelId="{D7CBE832-7D52-4235-83F3-128E0FA0EB36}">
      <dgm:prSet custT="1"/>
      <dgm:spPr/>
      <dgm:t>
        <a:bodyPr/>
        <a:lstStyle/>
        <a:p>
          <a:r>
            <a:rPr lang="en-US" sz="2400" dirty="0" smtClean="0"/>
            <a:t>Use of an Applicator</a:t>
          </a:r>
          <a:endParaRPr lang="en-US" sz="2400" dirty="0"/>
        </a:p>
      </dgm:t>
    </dgm:pt>
    <dgm:pt modelId="{933D74BB-E11F-4B77-AC13-936AD9CB764D}" type="parTrans" cxnId="{F5B52E92-0F6B-42E5-BA54-E19630304EC5}">
      <dgm:prSet/>
      <dgm:spPr/>
      <dgm:t>
        <a:bodyPr/>
        <a:lstStyle/>
        <a:p>
          <a:endParaRPr lang="en-US"/>
        </a:p>
      </dgm:t>
    </dgm:pt>
    <dgm:pt modelId="{F0B731E4-D0E9-49F5-A451-CF63E0DE308A}" type="sibTrans" cxnId="{F5B52E92-0F6B-42E5-BA54-E19630304EC5}">
      <dgm:prSet/>
      <dgm:spPr/>
      <dgm:t>
        <a:bodyPr/>
        <a:lstStyle/>
        <a:p>
          <a:endParaRPr lang="en-US"/>
        </a:p>
      </dgm:t>
    </dgm:pt>
    <dgm:pt modelId="{17AF3DEC-72E2-46AB-8506-77200C0B2852}">
      <dgm:prSet phldrT="[Text]" custT="1"/>
      <dgm:spPr/>
      <dgm:t>
        <a:bodyPr/>
        <a:lstStyle/>
        <a:p>
          <a:r>
            <a:rPr lang="en-US" sz="2400" dirty="0" smtClean="0"/>
            <a:t>Surface</a:t>
          </a:r>
          <a:endParaRPr lang="en-US" sz="2400" dirty="0"/>
        </a:p>
      </dgm:t>
    </dgm:pt>
    <dgm:pt modelId="{95515378-4956-413C-873F-94F71B95CC9C}" type="sibTrans" cxnId="{6ED1AFA8-A711-475E-B8E4-A7864B65E787}">
      <dgm:prSet/>
      <dgm:spPr/>
      <dgm:t>
        <a:bodyPr/>
        <a:lstStyle/>
        <a:p>
          <a:endParaRPr lang="en-US"/>
        </a:p>
      </dgm:t>
    </dgm:pt>
    <dgm:pt modelId="{F037F09C-3BFA-4C02-915F-19CC44A1F67D}" type="parTrans" cxnId="{6ED1AFA8-A711-475E-B8E4-A7864B65E787}">
      <dgm:prSet/>
      <dgm:spPr/>
      <dgm:t>
        <a:bodyPr/>
        <a:lstStyle/>
        <a:p>
          <a:endParaRPr lang="en-US"/>
        </a:p>
      </dgm:t>
    </dgm:pt>
    <dgm:pt modelId="{DAD449CB-676A-4A3D-AED1-25AF078DCFA3}" type="pres">
      <dgm:prSet presAssocID="{5F57A772-2DD1-4142-A5FF-95C36454D7FB}" presName="Name0" presStyleCnt="0">
        <dgm:presLayoutVars>
          <dgm:dir/>
          <dgm:animLvl val="lvl"/>
          <dgm:resizeHandles val="exact"/>
        </dgm:presLayoutVars>
      </dgm:prSet>
      <dgm:spPr/>
      <dgm:t>
        <a:bodyPr/>
        <a:lstStyle/>
        <a:p>
          <a:endParaRPr lang="en-US"/>
        </a:p>
      </dgm:t>
    </dgm:pt>
    <dgm:pt modelId="{C9745035-C099-4B9E-8C6C-A69540C65C93}" type="pres">
      <dgm:prSet presAssocID="{8CB354C9-23C1-4498-82F5-3F3ECEE03890}" presName="compositeNode" presStyleCnt="0">
        <dgm:presLayoutVars>
          <dgm:bulletEnabled val="1"/>
        </dgm:presLayoutVars>
      </dgm:prSet>
      <dgm:spPr/>
    </dgm:pt>
    <dgm:pt modelId="{A46ADB51-3A60-4385-B354-89DB7ADE33EC}" type="pres">
      <dgm:prSet presAssocID="{8CB354C9-23C1-4498-82F5-3F3ECEE03890}" presName="bgRect" presStyleLbl="node1" presStyleIdx="0" presStyleCnt="2"/>
      <dgm:spPr/>
      <dgm:t>
        <a:bodyPr/>
        <a:lstStyle/>
        <a:p>
          <a:endParaRPr lang="en-US"/>
        </a:p>
      </dgm:t>
    </dgm:pt>
    <dgm:pt modelId="{FC754713-2BA6-43EC-B54D-1FE63B4D2CDA}" type="pres">
      <dgm:prSet presAssocID="{8CB354C9-23C1-4498-82F5-3F3ECEE03890}" presName="parentNode" presStyleLbl="node1" presStyleIdx="0" presStyleCnt="2">
        <dgm:presLayoutVars>
          <dgm:chMax val="0"/>
          <dgm:bulletEnabled val="1"/>
        </dgm:presLayoutVars>
      </dgm:prSet>
      <dgm:spPr/>
      <dgm:t>
        <a:bodyPr/>
        <a:lstStyle/>
        <a:p>
          <a:endParaRPr lang="en-US"/>
        </a:p>
      </dgm:t>
    </dgm:pt>
    <dgm:pt modelId="{08C638B5-5AAB-4614-BB87-AA64EFFDB5C0}" type="pres">
      <dgm:prSet presAssocID="{8CB354C9-23C1-4498-82F5-3F3ECEE03890}" presName="childNode" presStyleLbl="node1" presStyleIdx="0" presStyleCnt="2">
        <dgm:presLayoutVars>
          <dgm:bulletEnabled val="1"/>
        </dgm:presLayoutVars>
      </dgm:prSet>
      <dgm:spPr/>
      <dgm:t>
        <a:bodyPr/>
        <a:lstStyle/>
        <a:p>
          <a:endParaRPr lang="en-US"/>
        </a:p>
      </dgm:t>
    </dgm:pt>
    <dgm:pt modelId="{98FFF6A8-D323-449C-A89E-17D2EBE8CB28}" type="pres">
      <dgm:prSet presAssocID="{DBEFF285-A607-43C5-9062-A7D165A45A1D}" presName="hSp" presStyleCnt="0"/>
      <dgm:spPr/>
    </dgm:pt>
    <dgm:pt modelId="{8400FB6F-C390-49F5-8BFC-8342AB71CD10}" type="pres">
      <dgm:prSet presAssocID="{DBEFF285-A607-43C5-9062-A7D165A45A1D}" presName="vProcSp" presStyleCnt="0"/>
      <dgm:spPr/>
    </dgm:pt>
    <dgm:pt modelId="{E25DD575-9588-4215-8E23-CF02CB8B8343}" type="pres">
      <dgm:prSet presAssocID="{DBEFF285-A607-43C5-9062-A7D165A45A1D}" presName="vSp1" presStyleCnt="0"/>
      <dgm:spPr/>
    </dgm:pt>
    <dgm:pt modelId="{8075762D-5659-4CD8-BA3D-923C54F3429F}" type="pres">
      <dgm:prSet presAssocID="{DBEFF285-A607-43C5-9062-A7D165A45A1D}" presName="simulatedConn" presStyleLbl="solidFgAcc1" presStyleIdx="0" presStyleCnt="1"/>
      <dgm:spPr/>
    </dgm:pt>
    <dgm:pt modelId="{8588ED76-B406-4261-A98C-47FBF726C781}" type="pres">
      <dgm:prSet presAssocID="{DBEFF285-A607-43C5-9062-A7D165A45A1D}" presName="vSp2" presStyleCnt="0"/>
      <dgm:spPr/>
    </dgm:pt>
    <dgm:pt modelId="{48A5D76D-70F7-498B-A523-2DB437E72FC4}" type="pres">
      <dgm:prSet presAssocID="{DBEFF285-A607-43C5-9062-A7D165A45A1D}" presName="sibTrans" presStyleCnt="0"/>
      <dgm:spPr/>
    </dgm:pt>
    <dgm:pt modelId="{A2CF4A50-6B5E-4672-A1A2-873C5A9E1E53}" type="pres">
      <dgm:prSet presAssocID="{00ACB57C-00F1-4F18-A705-4BFC03D2F3A8}" presName="compositeNode" presStyleCnt="0">
        <dgm:presLayoutVars>
          <dgm:bulletEnabled val="1"/>
        </dgm:presLayoutVars>
      </dgm:prSet>
      <dgm:spPr/>
    </dgm:pt>
    <dgm:pt modelId="{AD4ACE1C-5A70-47F9-8B74-4BEB40E79426}" type="pres">
      <dgm:prSet presAssocID="{00ACB57C-00F1-4F18-A705-4BFC03D2F3A8}" presName="bgRect" presStyleLbl="node1" presStyleIdx="1" presStyleCnt="2"/>
      <dgm:spPr/>
      <dgm:t>
        <a:bodyPr/>
        <a:lstStyle/>
        <a:p>
          <a:endParaRPr lang="en-US"/>
        </a:p>
      </dgm:t>
    </dgm:pt>
    <dgm:pt modelId="{110DD7D7-B18F-4A5B-B0F6-9FC7C6295206}" type="pres">
      <dgm:prSet presAssocID="{00ACB57C-00F1-4F18-A705-4BFC03D2F3A8}" presName="parentNode" presStyleLbl="node1" presStyleIdx="1" presStyleCnt="2">
        <dgm:presLayoutVars>
          <dgm:chMax val="0"/>
          <dgm:bulletEnabled val="1"/>
        </dgm:presLayoutVars>
      </dgm:prSet>
      <dgm:spPr/>
      <dgm:t>
        <a:bodyPr/>
        <a:lstStyle/>
        <a:p>
          <a:endParaRPr lang="en-US"/>
        </a:p>
      </dgm:t>
    </dgm:pt>
    <dgm:pt modelId="{3DCD9164-C4FB-4E6B-AE03-1D6419CA977C}" type="pres">
      <dgm:prSet presAssocID="{00ACB57C-00F1-4F18-A705-4BFC03D2F3A8}" presName="childNode" presStyleLbl="node1" presStyleIdx="1" presStyleCnt="2">
        <dgm:presLayoutVars>
          <dgm:bulletEnabled val="1"/>
        </dgm:presLayoutVars>
      </dgm:prSet>
      <dgm:spPr/>
      <dgm:t>
        <a:bodyPr/>
        <a:lstStyle/>
        <a:p>
          <a:endParaRPr lang="en-US"/>
        </a:p>
      </dgm:t>
    </dgm:pt>
  </dgm:ptLst>
  <dgm:cxnLst>
    <dgm:cxn modelId="{3FFB4647-EA60-4AC3-AF32-2761E879CF01}" type="presOf" srcId="{5F57A772-2DD1-4142-A5FF-95C36454D7FB}" destId="{DAD449CB-676A-4A3D-AED1-25AF078DCFA3}" srcOrd="0" destOrd="0" presId="urn:microsoft.com/office/officeart/2005/8/layout/hProcess7"/>
    <dgm:cxn modelId="{67F3D266-2FB7-4426-9452-E11B7FA7350A}" type="presOf" srcId="{79DFF9B0-2854-4BBC-9644-44B81DD406F4}" destId="{3DCD9164-C4FB-4E6B-AE03-1D6419CA977C}" srcOrd="0" destOrd="3" presId="urn:microsoft.com/office/officeart/2005/8/layout/hProcess7"/>
    <dgm:cxn modelId="{DC7C0CAD-1624-48D5-89DB-F5F05AF988B7}" srcId="{8CB354C9-23C1-4498-82F5-3F3ECEE03890}" destId="{F9507F41-41B6-42B4-A32A-0076940B2209}" srcOrd="3" destOrd="0" parTransId="{D2A4B0DB-9C5E-4C24-A279-2DA55EABACAE}" sibTransId="{CA40EEBC-2F60-4376-8A2B-8BF572AC7CDC}"/>
    <dgm:cxn modelId="{EB39C84E-3E24-47D2-9D2B-45F6C1C4E836}" type="presOf" srcId="{F374DCCA-E258-472F-B8F7-54BCD8EA4A78}" destId="{08C638B5-5AAB-4614-BB87-AA64EFFDB5C0}" srcOrd="0" destOrd="1" presId="urn:microsoft.com/office/officeart/2005/8/layout/hProcess7"/>
    <dgm:cxn modelId="{7378459A-0675-41D2-9589-B1E5069EF44E}" type="presOf" srcId="{00ACB57C-00F1-4F18-A705-4BFC03D2F3A8}" destId="{110DD7D7-B18F-4A5B-B0F6-9FC7C6295206}" srcOrd="1" destOrd="0" presId="urn:microsoft.com/office/officeart/2005/8/layout/hProcess7"/>
    <dgm:cxn modelId="{9FC6B0EF-8A6D-47CF-B2CE-43FD73A141FA}" type="presOf" srcId="{00ACB57C-00F1-4F18-A705-4BFC03D2F3A8}" destId="{AD4ACE1C-5A70-47F9-8B74-4BEB40E79426}" srcOrd="0" destOrd="0" presId="urn:microsoft.com/office/officeart/2005/8/layout/hProcess7"/>
    <dgm:cxn modelId="{7D92C2D3-5A93-4DB3-84E7-D489ABF53C81}" srcId="{8CB354C9-23C1-4498-82F5-3F3ECEE03890}" destId="{2E02AEE4-7479-422C-8583-35723207D2B0}" srcOrd="4" destOrd="0" parTransId="{C76170E6-612E-437A-B7E2-A442BC8B1391}" sibTransId="{92A818AE-5CA1-40F9-A3C6-2E362B61646A}"/>
    <dgm:cxn modelId="{AAD4965C-AF1E-49DD-A4A4-1ED684561E2A}" srcId="{8CB354C9-23C1-4498-82F5-3F3ECEE03890}" destId="{177EC8DC-63EB-4DEB-BBB5-4CF1390C0954}" srcOrd="5" destOrd="0" parTransId="{C3430EE3-4817-4926-B43E-2208543BCC88}" sibTransId="{400B9039-09A1-44C4-88BC-0ABD957D6014}"/>
    <dgm:cxn modelId="{988C37DD-FF61-4C4D-83CD-527F666216CC}" type="presOf" srcId="{C7726307-336E-49FE-9FA0-02DC6404B284}" destId="{3DCD9164-C4FB-4E6B-AE03-1D6419CA977C}" srcOrd="0" destOrd="2" presId="urn:microsoft.com/office/officeart/2005/8/layout/hProcess7"/>
    <dgm:cxn modelId="{9432932E-D02D-4D54-ABB4-50B3E8E32297}" srcId="{00ACB57C-00F1-4F18-A705-4BFC03D2F3A8}" destId="{C7726307-336E-49FE-9FA0-02DC6404B284}" srcOrd="2" destOrd="0" parTransId="{A43AF6B6-D393-45FB-83B6-7B778C7E3E1C}" sibTransId="{A8D4C35A-6385-456D-A200-9CCDC8BD4399}"/>
    <dgm:cxn modelId="{32E8C7BB-CAE5-412E-A9CC-987E389A025B}" type="presOf" srcId="{4950C01F-9408-40BA-888F-A916AE7AAFBE}" destId="{3DCD9164-C4FB-4E6B-AE03-1D6419CA977C}" srcOrd="0" destOrd="1" presId="urn:microsoft.com/office/officeart/2005/8/layout/hProcess7"/>
    <dgm:cxn modelId="{8367F8A0-CE1D-4620-8812-31283444BABA}" type="presOf" srcId="{50BCF089-C7B3-4B48-B05B-7F42FB29FC5E}" destId="{08C638B5-5AAB-4614-BB87-AA64EFFDB5C0}" srcOrd="0" destOrd="2" presId="urn:microsoft.com/office/officeart/2005/8/layout/hProcess7"/>
    <dgm:cxn modelId="{20E7B02F-57FB-4412-BFEA-2600F7EF0A9C}" srcId="{5F57A772-2DD1-4142-A5FF-95C36454D7FB}" destId="{00ACB57C-00F1-4F18-A705-4BFC03D2F3A8}" srcOrd="1" destOrd="0" parTransId="{377D3931-43DB-4DA8-BF37-A0D0E43AF5E2}" sibTransId="{A2558E69-1FF7-43EC-9C2B-4392515922A6}"/>
    <dgm:cxn modelId="{B8C912FA-639B-4E00-B739-83B93F6BD9B6}" type="presOf" srcId="{2E02AEE4-7479-422C-8583-35723207D2B0}" destId="{08C638B5-5AAB-4614-BB87-AA64EFFDB5C0}" srcOrd="0" destOrd="4" presId="urn:microsoft.com/office/officeart/2005/8/layout/hProcess7"/>
    <dgm:cxn modelId="{B7281BD8-CEDB-40C9-A0C7-2BABE19267B4}" type="presOf" srcId="{17AF3DEC-72E2-46AB-8506-77200C0B2852}" destId="{08C638B5-5AAB-4614-BB87-AA64EFFDB5C0}" srcOrd="0" destOrd="0" presId="urn:microsoft.com/office/officeart/2005/8/layout/hProcess7"/>
    <dgm:cxn modelId="{F5B52E92-0F6B-42E5-BA54-E19630304EC5}" srcId="{00ACB57C-00F1-4F18-A705-4BFC03D2F3A8}" destId="{D7CBE832-7D52-4235-83F3-128E0FA0EB36}" srcOrd="4" destOrd="0" parTransId="{933D74BB-E11F-4B77-AC13-936AD9CB764D}" sibTransId="{F0B731E4-D0E9-49F5-A451-CF63E0DE308A}"/>
    <dgm:cxn modelId="{AB46F307-49C5-4143-8B10-C151424EDE05}" type="presOf" srcId="{F9507F41-41B6-42B4-A32A-0076940B2209}" destId="{08C638B5-5AAB-4614-BB87-AA64EFFDB5C0}" srcOrd="0" destOrd="3" presId="urn:microsoft.com/office/officeart/2005/8/layout/hProcess7"/>
    <dgm:cxn modelId="{A801B0AA-79AB-4B48-B0A3-762DE0B9C5FE}" type="presOf" srcId="{8CB354C9-23C1-4498-82F5-3F3ECEE03890}" destId="{A46ADB51-3A60-4385-B354-89DB7ADE33EC}" srcOrd="0" destOrd="0" presId="urn:microsoft.com/office/officeart/2005/8/layout/hProcess7"/>
    <dgm:cxn modelId="{7C3A6A35-8043-4CD8-9FCC-89C6CE0C19B4}" srcId="{8CB354C9-23C1-4498-82F5-3F3ECEE03890}" destId="{50BCF089-C7B3-4B48-B05B-7F42FB29FC5E}" srcOrd="2" destOrd="0" parTransId="{83E5E5E7-424B-438A-8B1E-6A9DEF3E3100}" sibTransId="{19CBD391-B814-4FF3-B240-CF049342309E}"/>
    <dgm:cxn modelId="{DDD84DE4-36F2-4BD7-B1D7-C6CC9D871FD4}" srcId="{8CB354C9-23C1-4498-82F5-3F3ECEE03890}" destId="{F374DCCA-E258-472F-B8F7-54BCD8EA4A78}" srcOrd="1" destOrd="0" parTransId="{D345FECB-F39E-4449-84E3-4B77C8A8685A}" sibTransId="{AD438F4A-8BDC-4ADA-8664-12557F5C9FC9}"/>
    <dgm:cxn modelId="{8D303EE7-E6D7-4B7A-9AA2-3E89F3C2A706}" srcId="{00ACB57C-00F1-4F18-A705-4BFC03D2F3A8}" destId="{4950C01F-9408-40BA-888F-A916AE7AAFBE}" srcOrd="1" destOrd="0" parTransId="{710490DD-D77A-4E69-9465-95F873E27A4F}" sibTransId="{A92A3EB8-D3FA-4D70-8D79-786EE63D7731}"/>
    <dgm:cxn modelId="{6ED1AFA8-A711-475E-B8E4-A7864B65E787}" srcId="{8CB354C9-23C1-4498-82F5-3F3ECEE03890}" destId="{17AF3DEC-72E2-46AB-8506-77200C0B2852}" srcOrd="0" destOrd="0" parTransId="{F037F09C-3BFA-4C02-915F-19CC44A1F67D}" sibTransId="{95515378-4956-413C-873F-94F71B95CC9C}"/>
    <dgm:cxn modelId="{ABCE2632-E5A3-4B70-9A07-9313F9548073}" srcId="{00ACB57C-00F1-4F18-A705-4BFC03D2F3A8}" destId="{79DFF9B0-2854-4BBC-9644-44B81DD406F4}" srcOrd="3" destOrd="0" parTransId="{54CE75F4-8833-4080-A95C-85B47DF99309}" sibTransId="{F325E9B1-4F77-4C71-B70E-3EB5B58A194E}"/>
    <dgm:cxn modelId="{E16D1BF7-41C3-4DA4-9CC9-F467361F38F6}" srcId="{5F57A772-2DD1-4142-A5FF-95C36454D7FB}" destId="{8CB354C9-23C1-4498-82F5-3F3ECEE03890}" srcOrd="0" destOrd="0" parTransId="{76873F81-37C9-434E-AA5C-445F9E7F6768}" sibTransId="{DBEFF285-A607-43C5-9062-A7D165A45A1D}"/>
    <dgm:cxn modelId="{2E273589-8479-4D53-A0A1-B824CA3CB413}" type="presOf" srcId="{8CB354C9-23C1-4498-82F5-3F3ECEE03890}" destId="{FC754713-2BA6-43EC-B54D-1FE63B4D2CDA}" srcOrd="1" destOrd="0" presId="urn:microsoft.com/office/officeart/2005/8/layout/hProcess7"/>
    <dgm:cxn modelId="{95CDD0DD-1D33-4BA1-94CC-3D7C57BC5D98}" type="presOf" srcId="{D7CBE832-7D52-4235-83F3-128E0FA0EB36}" destId="{3DCD9164-C4FB-4E6B-AE03-1D6419CA977C}" srcOrd="0" destOrd="4" presId="urn:microsoft.com/office/officeart/2005/8/layout/hProcess7"/>
    <dgm:cxn modelId="{EB62C8F8-69FB-46E9-AF58-515D6455D15E}" type="presOf" srcId="{177EC8DC-63EB-4DEB-BBB5-4CF1390C0954}" destId="{08C638B5-5AAB-4614-BB87-AA64EFFDB5C0}" srcOrd="0" destOrd="5" presId="urn:microsoft.com/office/officeart/2005/8/layout/hProcess7"/>
    <dgm:cxn modelId="{11572573-3D47-4D2D-ADD5-28BB5E2F91AF}" srcId="{00ACB57C-00F1-4F18-A705-4BFC03D2F3A8}" destId="{0A871651-11B0-4F26-9EF8-5BE5A86D83FC}" srcOrd="0" destOrd="0" parTransId="{1A42F0DD-4341-4E31-B98B-5DCDE4EB0555}" sibTransId="{4CE5CA21-33A5-409B-8CA2-C5CB093A7B85}"/>
    <dgm:cxn modelId="{72BD113C-03DF-4DB9-8B24-E134B53AD187}" type="presOf" srcId="{0A871651-11B0-4F26-9EF8-5BE5A86D83FC}" destId="{3DCD9164-C4FB-4E6B-AE03-1D6419CA977C}" srcOrd="0" destOrd="0" presId="urn:microsoft.com/office/officeart/2005/8/layout/hProcess7"/>
    <dgm:cxn modelId="{29AC5347-C8F7-44CB-99D4-47A7607EB134}" type="presParOf" srcId="{DAD449CB-676A-4A3D-AED1-25AF078DCFA3}" destId="{C9745035-C099-4B9E-8C6C-A69540C65C93}" srcOrd="0" destOrd="0" presId="urn:microsoft.com/office/officeart/2005/8/layout/hProcess7"/>
    <dgm:cxn modelId="{598AF2F5-FBB1-4538-B23B-A688CFF17C4C}" type="presParOf" srcId="{C9745035-C099-4B9E-8C6C-A69540C65C93}" destId="{A46ADB51-3A60-4385-B354-89DB7ADE33EC}" srcOrd="0" destOrd="0" presId="urn:microsoft.com/office/officeart/2005/8/layout/hProcess7"/>
    <dgm:cxn modelId="{8DDD78BB-4C6E-48F4-A37D-4D638C785F37}" type="presParOf" srcId="{C9745035-C099-4B9E-8C6C-A69540C65C93}" destId="{FC754713-2BA6-43EC-B54D-1FE63B4D2CDA}" srcOrd="1" destOrd="0" presId="urn:microsoft.com/office/officeart/2005/8/layout/hProcess7"/>
    <dgm:cxn modelId="{F710BB10-4865-495F-B9EA-D4FC75A7E322}" type="presParOf" srcId="{C9745035-C099-4B9E-8C6C-A69540C65C93}" destId="{08C638B5-5AAB-4614-BB87-AA64EFFDB5C0}" srcOrd="2" destOrd="0" presId="urn:microsoft.com/office/officeart/2005/8/layout/hProcess7"/>
    <dgm:cxn modelId="{2B80D46E-E48A-445C-BB6E-EBBD809E6AB1}" type="presParOf" srcId="{DAD449CB-676A-4A3D-AED1-25AF078DCFA3}" destId="{98FFF6A8-D323-449C-A89E-17D2EBE8CB28}" srcOrd="1" destOrd="0" presId="urn:microsoft.com/office/officeart/2005/8/layout/hProcess7"/>
    <dgm:cxn modelId="{3079E532-B4E0-4887-B0E8-27046436FC60}" type="presParOf" srcId="{DAD449CB-676A-4A3D-AED1-25AF078DCFA3}" destId="{8400FB6F-C390-49F5-8BFC-8342AB71CD10}" srcOrd="2" destOrd="0" presId="urn:microsoft.com/office/officeart/2005/8/layout/hProcess7"/>
    <dgm:cxn modelId="{DC3C864E-F266-47EE-A19C-E2B466E86B8B}" type="presParOf" srcId="{8400FB6F-C390-49F5-8BFC-8342AB71CD10}" destId="{E25DD575-9588-4215-8E23-CF02CB8B8343}" srcOrd="0" destOrd="0" presId="urn:microsoft.com/office/officeart/2005/8/layout/hProcess7"/>
    <dgm:cxn modelId="{613ADF16-B5D7-4033-8740-66468FF29327}" type="presParOf" srcId="{8400FB6F-C390-49F5-8BFC-8342AB71CD10}" destId="{8075762D-5659-4CD8-BA3D-923C54F3429F}" srcOrd="1" destOrd="0" presId="urn:microsoft.com/office/officeart/2005/8/layout/hProcess7"/>
    <dgm:cxn modelId="{B74A8C58-4917-497C-A660-A5D4D13C0523}" type="presParOf" srcId="{8400FB6F-C390-49F5-8BFC-8342AB71CD10}" destId="{8588ED76-B406-4261-A98C-47FBF726C781}" srcOrd="2" destOrd="0" presId="urn:microsoft.com/office/officeart/2005/8/layout/hProcess7"/>
    <dgm:cxn modelId="{22383C97-5C61-4953-8FBA-FB13120F3877}" type="presParOf" srcId="{DAD449CB-676A-4A3D-AED1-25AF078DCFA3}" destId="{48A5D76D-70F7-498B-A523-2DB437E72FC4}" srcOrd="3" destOrd="0" presId="urn:microsoft.com/office/officeart/2005/8/layout/hProcess7"/>
    <dgm:cxn modelId="{63C387D5-E4D7-4667-8FF4-E9E970BD0FCA}" type="presParOf" srcId="{DAD449CB-676A-4A3D-AED1-25AF078DCFA3}" destId="{A2CF4A50-6B5E-4672-A1A2-873C5A9E1E53}" srcOrd="4" destOrd="0" presId="urn:microsoft.com/office/officeart/2005/8/layout/hProcess7"/>
    <dgm:cxn modelId="{B03E4F8D-8600-4E30-8429-24850D25A5C9}" type="presParOf" srcId="{A2CF4A50-6B5E-4672-A1A2-873C5A9E1E53}" destId="{AD4ACE1C-5A70-47F9-8B74-4BEB40E79426}" srcOrd="0" destOrd="0" presId="urn:microsoft.com/office/officeart/2005/8/layout/hProcess7"/>
    <dgm:cxn modelId="{B4FDAE61-B2DC-4692-BC22-100BCC8C714E}" type="presParOf" srcId="{A2CF4A50-6B5E-4672-A1A2-873C5A9E1E53}" destId="{110DD7D7-B18F-4A5B-B0F6-9FC7C6295206}" srcOrd="1" destOrd="0" presId="urn:microsoft.com/office/officeart/2005/8/layout/hProcess7"/>
    <dgm:cxn modelId="{429ECD4D-0BB0-4728-A423-10774FABB68D}" type="presParOf" srcId="{A2CF4A50-6B5E-4672-A1A2-873C5A9E1E53}" destId="{3DCD9164-C4FB-4E6B-AE03-1D6419CA977C}"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FE5619-0397-4EDD-89F7-126B4314A32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87C6AAE-C531-4E8D-8593-1A06C3203B06}">
      <dgm:prSet phldrT="[Text]" custT="1"/>
      <dgm:spPr/>
      <dgm:t>
        <a:bodyPr/>
        <a:lstStyle/>
        <a:p>
          <a:r>
            <a:rPr lang="en-US" sz="1800" dirty="0" smtClean="0"/>
            <a:t>Unreadable Labels  </a:t>
          </a:r>
        </a:p>
        <a:p>
          <a:r>
            <a:rPr lang="en-US" sz="1800" dirty="0" smtClean="0"/>
            <a:t>Premature Printhead Failure</a:t>
          </a:r>
          <a:endParaRPr lang="en-US" sz="1800" dirty="0"/>
        </a:p>
      </dgm:t>
    </dgm:pt>
    <dgm:pt modelId="{3F43EB15-5FB0-43CD-8038-B5BB5E70664C}" type="parTrans" cxnId="{DC08522D-48E1-4E1F-81E3-9EF447E05977}">
      <dgm:prSet/>
      <dgm:spPr/>
      <dgm:t>
        <a:bodyPr/>
        <a:lstStyle/>
        <a:p>
          <a:endParaRPr lang="en-US"/>
        </a:p>
      </dgm:t>
    </dgm:pt>
    <dgm:pt modelId="{88B2CCC7-5A31-4024-848B-8E8E79466D2F}" type="sibTrans" cxnId="{DC08522D-48E1-4E1F-81E3-9EF447E05977}">
      <dgm:prSet/>
      <dgm:spPr/>
      <dgm:t>
        <a:bodyPr/>
        <a:lstStyle/>
        <a:p>
          <a:endParaRPr lang="en-US"/>
        </a:p>
      </dgm:t>
    </dgm:pt>
    <dgm:pt modelId="{8A8291A3-5109-4AB4-8809-F7FEBA265397}">
      <dgm:prSet phldrT="[Text]" custT="1"/>
      <dgm:spPr/>
      <dgm:t>
        <a:bodyPr/>
        <a:lstStyle/>
        <a:p>
          <a:r>
            <a:rPr lang="en-US" sz="1800" dirty="0" smtClean="0"/>
            <a:t>Need to Reprint Labels</a:t>
          </a:r>
        </a:p>
        <a:p>
          <a:r>
            <a:rPr lang="en-US" sz="1800" dirty="0" smtClean="0"/>
            <a:t>Increased Down Time and Cost to Replace Printheads</a:t>
          </a:r>
        </a:p>
        <a:p>
          <a:r>
            <a:rPr lang="en-US" sz="1800" dirty="0" smtClean="0"/>
            <a:t>Increased Printer Issue Calls to IT</a:t>
          </a:r>
          <a:endParaRPr lang="en-US" sz="1800" dirty="0"/>
        </a:p>
      </dgm:t>
    </dgm:pt>
    <dgm:pt modelId="{643A5B46-8947-4A8F-97DF-E343EAF08136}" type="parTrans" cxnId="{4DA33941-8073-4F98-A28A-E201FE7527B5}">
      <dgm:prSet/>
      <dgm:spPr/>
      <dgm:t>
        <a:bodyPr/>
        <a:lstStyle/>
        <a:p>
          <a:endParaRPr lang="en-US"/>
        </a:p>
      </dgm:t>
    </dgm:pt>
    <dgm:pt modelId="{21727EBB-2A36-42A1-8DCE-41117E1654D1}" type="sibTrans" cxnId="{4DA33941-8073-4F98-A28A-E201FE7527B5}">
      <dgm:prSet/>
      <dgm:spPr/>
      <dgm:t>
        <a:bodyPr/>
        <a:lstStyle/>
        <a:p>
          <a:endParaRPr lang="en-US"/>
        </a:p>
      </dgm:t>
    </dgm:pt>
    <dgm:pt modelId="{B4DAB37B-1237-487A-B287-AAAB964F2B52}">
      <dgm:prSet phldrT="[Text]" custT="1"/>
      <dgm:spPr/>
      <dgm:t>
        <a:bodyPr/>
        <a:lstStyle/>
        <a:p>
          <a:r>
            <a:rPr lang="en-US" sz="1800" dirty="0" smtClean="0"/>
            <a:t>Reduced Productivity and Efficiency</a:t>
          </a:r>
        </a:p>
        <a:p>
          <a:r>
            <a:rPr lang="en-US" sz="1800" dirty="0" smtClean="0"/>
            <a:t>Inability to Meet Delivery Dates</a:t>
          </a:r>
          <a:endParaRPr lang="en-US" sz="1800" dirty="0"/>
        </a:p>
      </dgm:t>
    </dgm:pt>
    <dgm:pt modelId="{17DCF741-48DD-4D1C-83D6-D38FDB4810A5}" type="parTrans" cxnId="{DF2863A6-0F8D-4BBF-9155-93E01151CDA6}">
      <dgm:prSet/>
      <dgm:spPr/>
      <dgm:t>
        <a:bodyPr/>
        <a:lstStyle/>
        <a:p>
          <a:endParaRPr lang="en-US"/>
        </a:p>
      </dgm:t>
    </dgm:pt>
    <dgm:pt modelId="{026B0854-FAE9-4BD6-ADE2-63E78068EE8D}" type="sibTrans" cxnId="{DF2863A6-0F8D-4BBF-9155-93E01151CDA6}">
      <dgm:prSet/>
      <dgm:spPr/>
      <dgm:t>
        <a:bodyPr/>
        <a:lstStyle/>
        <a:p>
          <a:endParaRPr lang="en-US"/>
        </a:p>
      </dgm:t>
    </dgm:pt>
    <dgm:pt modelId="{8EB68A71-EAAC-45A9-9A42-308C9F4D0D89}">
      <dgm:prSet phldrT="[Text]" custT="1"/>
      <dgm:spPr/>
      <dgm:t>
        <a:bodyPr/>
        <a:lstStyle/>
        <a:p>
          <a:r>
            <a:rPr lang="en-US" sz="1800" dirty="0" smtClean="0"/>
            <a:t>Customer Dissatisfaction</a:t>
          </a:r>
          <a:endParaRPr lang="en-US" sz="1800" dirty="0"/>
        </a:p>
      </dgm:t>
    </dgm:pt>
    <dgm:pt modelId="{21D531BD-EB70-4399-B453-CD261A21EF8C}" type="parTrans" cxnId="{D399EB77-0058-4719-8B41-9976F02D435A}">
      <dgm:prSet/>
      <dgm:spPr/>
      <dgm:t>
        <a:bodyPr/>
        <a:lstStyle/>
        <a:p>
          <a:endParaRPr lang="en-US"/>
        </a:p>
      </dgm:t>
    </dgm:pt>
    <dgm:pt modelId="{3ED3BD78-AEAC-4B4B-956D-1BB426373BBD}" type="sibTrans" cxnId="{D399EB77-0058-4719-8B41-9976F02D435A}">
      <dgm:prSet/>
      <dgm:spPr/>
      <dgm:t>
        <a:bodyPr/>
        <a:lstStyle/>
        <a:p>
          <a:endParaRPr lang="en-US"/>
        </a:p>
      </dgm:t>
    </dgm:pt>
    <dgm:pt modelId="{D511875E-FC80-4EE4-8D7D-2878BB72DA0C}" type="pres">
      <dgm:prSet presAssocID="{30FE5619-0397-4EDD-89F7-126B4314A329}" presName="outerComposite" presStyleCnt="0">
        <dgm:presLayoutVars>
          <dgm:chMax val="5"/>
          <dgm:dir/>
          <dgm:resizeHandles val="exact"/>
        </dgm:presLayoutVars>
      </dgm:prSet>
      <dgm:spPr/>
      <dgm:t>
        <a:bodyPr/>
        <a:lstStyle/>
        <a:p>
          <a:endParaRPr lang="en-US"/>
        </a:p>
      </dgm:t>
    </dgm:pt>
    <dgm:pt modelId="{E0B13516-DF43-4F73-83C9-0F9159945FEF}" type="pres">
      <dgm:prSet presAssocID="{30FE5619-0397-4EDD-89F7-126B4314A329}" presName="dummyMaxCanvas" presStyleCnt="0">
        <dgm:presLayoutVars/>
      </dgm:prSet>
      <dgm:spPr/>
    </dgm:pt>
    <dgm:pt modelId="{E8EC3F98-4C46-4DD5-878D-59B54A5C8401}" type="pres">
      <dgm:prSet presAssocID="{30FE5619-0397-4EDD-89F7-126B4314A329}" presName="FourNodes_1" presStyleLbl="node1" presStyleIdx="0" presStyleCnt="4">
        <dgm:presLayoutVars>
          <dgm:bulletEnabled val="1"/>
        </dgm:presLayoutVars>
      </dgm:prSet>
      <dgm:spPr/>
      <dgm:t>
        <a:bodyPr/>
        <a:lstStyle/>
        <a:p>
          <a:endParaRPr lang="en-US"/>
        </a:p>
      </dgm:t>
    </dgm:pt>
    <dgm:pt modelId="{FA7839EB-92C1-48E5-939B-5FBB066BFC89}" type="pres">
      <dgm:prSet presAssocID="{30FE5619-0397-4EDD-89F7-126B4314A329}" presName="FourNodes_2" presStyleLbl="node1" presStyleIdx="1" presStyleCnt="4">
        <dgm:presLayoutVars>
          <dgm:bulletEnabled val="1"/>
        </dgm:presLayoutVars>
      </dgm:prSet>
      <dgm:spPr/>
      <dgm:t>
        <a:bodyPr/>
        <a:lstStyle/>
        <a:p>
          <a:endParaRPr lang="en-US"/>
        </a:p>
      </dgm:t>
    </dgm:pt>
    <dgm:pt modelId="{79ACBA56-C686-498F-AC5B-EDA259653C45}" type="pres">
      <dgm:prSet presAssocID="{30FE5619-0397-4EDD-89F7-126B4314A329}" presName="FourNodes_3" presStyleLbl="node1" presStyleIdx="2" presStyleCnt="4">
        <dgm:presLayoutVars>
          <dgm:bulletEnabled val="1"/>
        </dgm:presLayoutVars>
      </dgm:prSet>
      <dgm:spPr/>
      <dgm:t>
        <a:bodyPr/>
        <a:lstStyle/>
        <a:p>
          <a:endParaRPr lang="en-US"/>
        </a:p>
      </dgm:t>
    </dgm:pt>
    <dgm:pt modelId="{BADAC3BE-3A1D-4728-A799-827F99332D86}" type="pres">
      <dgm:prSet presAssocID="{30FE5619-0397-4EDD-89F7-126B4314A329}" presName="FourNodes_4" presStyleLbl="node1" presStyleIdx="3" presStyleCnt="4">
        <dgm:presLayoutVars>
          <dgm:bulletEnabled val="1"/>
        </dgm:presLayoutVars>
      </dgm:prSet>
      <dgm:spPr/>
      <dgm:t>
        <a:bodyPr/>
        <a:lstStyle/>
        <a:p>
          <a:endParaRPr lang="en-US"/>
        </a:p>
      </dgm:t>
    </dgm:pt>
    <dgm:pt modelId="{8405C1BA-3F13-43C9-84F1-921CE8AE079A}" type="pres">
      <dgm:prSet presAssocID="{30FE5619-0397-4EDD-89F7-126B4314A329}" presName="FourConn_1-2" presStyleLbl="fgAccFollowNode1" presStyleIdx="0" presStyleCnt="3">
        <dgm:presLayoutVars>
          <dgm:bulletEnabled val="1"/>
        </dgm:presLayoutVars>
      </dgm:prSet>
      <dgm:spPr/>
      <dgm:t>
        <a:bodyPr/>
        <a:lstStyle/>
        <a:p>
          <a:endParaRPr lang="en-US"/>
        </a:p>
      </dgm:t>
    </dgm:pt>
    <dgm:pt modelId="{32131221-0A58-4AA8-A069-EC0971C70377}" type="pres">
      <dgm:prSet presAssocID="{30FE5619-0397-4EDD-89F7-126B4314A329}" presName="FourConn_2-3" presStyleLbl="fgAccFollowNode1" presStyleIdx="1" presStyleCnt="3">
        <dgm:presLayoutVars>
          <dgm:bulletEnabled val="1"/>
        </dgm:presLayoutVars>
      </dgm:prSet>
      <dgm:spPr/>
      <dgm:t>
        <a:bodyPr/>
        <a:lstStyle/>
        <a:p>
          <a:endParaRPr lang="en-US"/>
        </a:p>
      </dgm:t>
    </dgm:pt>
    <dgm:pt modelId="{586161A3-BDA5-4BE7-8DAD-3E9761EBDD6A}" type="pres">
      <dgm:prSet presAssocID="{30FE5619-0397-4EDD-89F7-126B4314A329}" presName="FourConn_3-4" presStyleLbl="fgAccFollowNode1" presStyleIdx="2" presStyleCnt="3">
        <dgm:presLayoutVars>
          <dgm:bulletEnabled val="1"/>
        </dgm:presLayoutVars>
      </dgm:prSet>
      <dgm:spPr/>
      <dgm:t>
        <a:bodyPr/>
        <a:lstStyle/>
        <a:p>
          <a:endParaRPr lang="en-US"/>
        </a:p>
      </dgm:t>
    </dgm:pt>
    <dgm:pt modelId="{C2A0EBF0-0409-4EEC-929D-ECD7F03BAF70}" type="pres">
      <dgm:prSet presAssocID="{30FE5619-0397-4EDD-89F7-126B4314A329}" presName="FourNodes_1_text" presStyleLbl="node1" presStyleIdx="3" presStyleCnt="4">
        <dgm:presLayoutVars>
          <dgm:bulletEnabled val="1"/>
        </dgm:presLayoutVars>
      </dgm:prSet>
      <dgm:spPr/>
      <dgm:t>
        <a:bodyPr/>
        <a:lstStyle/>
        <a:p>
          <a:endParaRPr lang="en-US"/>
        </a:p>
      </dgm:t>
    </dgm:pt>
    <dgm:pt modelId="{22875B0B-3A6F-45D8-9284-415848F51146}" type="pres">
      <dgm:prSet presAssocID="{30FE5619-0397-4EDD-89F7-126B4314A329}" presName="FourNodes_2_text" presStyleLbl="node1" presStyleIdx="3" presStyleCnt="4">
        <dgm:presLayoutVars>
          <dgm:bulletEnabled val="1"/>
        </dgm:presLayoutVars>
      </dgm:prSet>
      <dgm:spPr/>
      <dgm:t>
        <a:bodyPr/>
        <a:lstStyle/>
        <a:p>
          <a:endParaRPr lang="en-US"/>
        </a:p>
      </dgm:t>
    </dgm:pt>
    <dgm:pt modelId="{90212977-3120-42B8-AD3F-D960B2317B00}" type="pres">
      <dgm:prSet presAssocID="{30FE5619-0397-4EDD-89F7-126B4314A329}" presName="FourNodes_3_text" presStyleLbl="node1" presStyleIdx="3" presStyleCnt="4">
        <dgm:presLayoutVars>
          <dgm:bulletEnabled val="1"/>
        </dgm:presLayoutVars>
      </dgm:prSet>
      <dgm:spPr/>
      <dgm:t>
        <a:bodyPr/>
        <a:lstStyle/>
        <a:p>
          <a:endParaRPr lang="en-US"/>
        </a:p>
      </dgm:t>
    </dgm:pt>
    <dgm:pt modelId="{29BBCA19-50ED-4C11-A3D8-DCD0CCE892A6}" type="pres">
      <dgm:prSet presAssocID="{30FE5619-0397-4EDD-89F7-126B4314A329}" presName="FourNodes_4_text" presStyleLbl="node1" presStyleIdx="3" presStyleCnt="4">
        <dgm:presLayoutVars>
          <dgm:bulletEnabled val="1"/>
        </dgm:presLayoutVars>
      </dgm:prSet>
      <dgm:spPr/>
      <dgm:t>
        <a:bodyPr/>
        <a:lstStyle/>
        <a:p>
          <a:endParaRPr lang="en-US"/>
        </a:p>
      </dgm:t>
    </dgm:pt>
  </dgm:ptLst>
  <dgm:cxnLst>
    <dgm:cxn modelId="{8B1451A8-5897-4844-8F7D-5A20AD1D1359}" type="presOf" srcId="{E87C6AAE-C531-4E8D-8593-1A06C3203B06}" destId="{E8EC3F98-4C46-4DD5-878D-59B54A5C8401}" srcOrd="0" destOrd="0" presId="urn:microsoft.com/office/officeart/2005/8/layout/vProcess5"/>
    <dgm:cxn modelId="{EE669AD3-DB0E-4CF3-B561-967FCD1D250B}" type="presOf" srcId="{B4DAB37B-1237-487A-B287-AAAB964F2B52}" destId="{90212977-3120-42B8-AD3F-D960B2317B00}" srcOrd="1" destOrd="0" presId="urn:microsoft.com/office/officeart/2005/8/layout/vProcess5"/>
    <dgm:cxn modelId="{DC08522D-48E1-4E1F-81E3-9EF447E05977}" srcId="{30FE5619-0397-4EDD-89F7-126B4314A329}" destId="{E87C6AAE-C531-4E8D-8593-1A06C3203B06}" srcOrd="0" destOrd="0" parTransId="{3F43EB15-5FB0-43CD-8038-B5BB5E70664C}" sibTransId="{88B2CCC7-5A31-4024-848B-8E8E79466D2F}"/>
    <dgm:cxn modelId="{211E7C0C-2C76-47BC-8CE6-4599F5D8037B}" type="presOf" srcId="{88B2CCC7-5A31-4024-848B-8E8E79466D2F}" destId="{8405C1BA-3F13-43C9-84F1-921CE8AE079A}" srcOrd="0" destOrd="0" presId="urn:microsoft.com/office/officeart/2005/8/layout/vProcess5"/>
    <dgm:cxn modelId="{EE345D3A-1468-48E3-8FFE-0834404C5405}" type="presOf" srcId="{8A8291A3-5109-4AB4-8809-F7FEBA265397}" destId="{22875B0B-3A6F-45D8-9284-415848F51146}" srcOrd="1" destOrd="0" presId="urn:microsoft.com/office/officeart/2005/8/layout/vProcess5"/>
    <dgm:cxn modelId="{DF2863A6-0F8D-4BBF-9155-93E01151CDA6}" srcId="{30FE5619-0397-4EDD-89F7-126B4314A329}" destId="{B4DAB37B-1237-487A-B287-AAAB964F2B52}" srcOrd="2" destOrd="0" parTransId="{17DCF741-48DD-4D1C-83D6-D38FDB4810A5}" sibTransId="{026B0854-FAE9-4BD6-ADE2-63E78068EE8D}"/>
    <dgm:cxn modelId="{BF528C94-6B26-454B-B8D6-4FB9E5BD8B02}" type="presOf" srcId="{026B0854-FAE9-4BD6-ADE2-63E78068EE8D}" destId="{586161A3-BDA5-4BE7-8DAD-3E9761EBDD6A}" srcOrd="0" destOrd="0" presId="urn:microsoft.com/office/officeart/2005/8/layout/vProcess5"/>
    <dgm:cxn modelId="{D4C5CCC7-F8FF-4EEA-92E2-606C7FD15EBD}" type="presOf" srcId="{B4DAB37B-1237-487A-B287-AAAB964F2B52}" destId="{79ACBA56-C686-498F-AC5B-EDA259653C45}" srcOrd="0" destOrd="0" presId="urn:microsoft.com/office/officeart/2005/8/layout/vProcess5"/>
    <dgm:cxn modelId="{6C1969C0-6D69-4906-951E-D6A9536453C7}" type="presOf" srcId="{8A8291A3-5109-4AB4-8809-F7FEBA265397}" destId="{FA7839EB-92C1-48E5-939B-5FBB066BFC89}" srcOrd="0" destOrd="0" presId="urn:microsoft.com/office/officeart/2005/8/layout/vProcess5"/>
    <dgm:cxn modelId="{4DA33941-8073-4F98-A28A-E201FE7527B5}" srcId="{30FE5619-0397-4EDD-89F7-126B4314A329}" destId="{8A8291A3-5109-4AB4-8809-F7FEBA265397}" srcOrd="1" destOrd="0" parTransId="{643A5B46-8947-4A8F-97DF-E343EAF08136}" sibTransId="{21727EBB-2A36-42A1-8DCE-41117E1654D1}"/>
    <dgm:cxn modelId="{9D062D58-59A5-482B-B3E5-26B663BC2B76}" type="presOf" srcId="{8EB68A71-EAAC-45A9-9A42-308C9F4D0D89}" destId="{BADAC3BE-3A1D-4728-A799-827F99332D86}" srcOrd="0" destOrd="0" presId="urn:microsoft.com/office/officeart/2005/8/layout/vProcess5"/>
    <dgm:cxn modelId="{3713519C-DC98-4FB1-8958-533070ED0A10}" type="presOf" srcId="{30FE5619-0397-4EDD-89F7-126B4314A329}" destId="{D511875E-FC80-4EE4-8D7D-2878BB72DA0C}" srcOrd="0" destOrd="0" presId="urn:microsoft.com/office/officeart/2005/8/layout/vProcess5"/>
    <dgm:cxn modelId="{144F84BE-0F1F-43F6-BFCE-8B3E0279AC64}" type="presOf" srcId="{21727EBB-2A36-42A1-8DCE-41117E1654D1}" destId="{32131221-0A58-4AA8-A069-EC0971C70377}" srcOrd="0" destOrd="0" presId="urn:microsoft.com/office/officeart/2005/8/layout/vProcess5"/>
    <dgm:cxn modelId="{04143F33-5413-46B2-B197-06ECFF24FAC8}" type="presOf" srcId="{8EB68A71-EAAC-45A9-9A42-308C9F4D0D89}" destId="{29BBCA19-50ED-4C11-A3D8-DCD0CCE892A6}" srcOrd="1" destOrd="0" presId="urn:microsoft.com/office/officeart/2005/8/layout/vProcess5"/>
    <dgm:cxn modelId="{D399EB77-0058-4719-8B41-9976F02D435A}" srcId="{30FE5619-0397-4EDD-89F7-126B4314A329}" destId="{8EB68A71-EAAC-45A9-9A42-308C9F4D0D89}" srcOrd="3" destOrd="0" parTransId="{21D531BD-EB70-4399-B453-CD261A21EF8C}" sibTransId="{3ED3BD78-AEAC-4B4B-956D-1BB426373BBD}"/>
    <dgm:cxn modelId="{4D92AAC9-24C2-4207-BC0C-F72138EA3624}" type="presOf" srcId="{E87C6AAE-C531-4E8D-8593-1A06C3203B06}" destId="{C2A0EBF0-0409-4EEC-929D-ECD7F03BAF70}" srcOrd="1" destOrd="0" presId="urn:microsoft.com/office/officeart/2005/8/layout/vProcess5"/>
    <dgm:cxn modelId="{653AC2E1-5A1E-4E2B-AEF2-1F7CBABFD34A}" type="presParOf" srcId="{D511875E-FC80-4EE4-8D7D-2878BB72DA0C}" destId="{E0B13516-DF43-4F73-83C9-0F9159945FEF}" srcOrd="0" destOrd="0" presId="urn:microsoft.com/office/officeart/2005/8/layout/vProcess5"/>
    <dgm:cxn modelId="{232D7E50-A615-4D64-AAA5-1C876ACF2FE0}" type="presParOf" srcId="{D511875E-FC80-4EE4-8D7D-2878BB72DA0C}" destId="{E8EC3F98-4C46-4DD5-878D-59B54A5C8401}" srcOrd="1" destOrd="0" presId="urn:microsoft.com/office/officeart/2005/8/layout/vProcess5"/>
    <dgm:cxn modelId="{FF27F86A-4914-4E2B-9073-29C8B1A6D3D5}" type="presParOf" srcId="{D511875E-FC80-4EE4-8D7D-2878BB72DA0C}" destId="{FA7839EB-92C1-48E5-939B-5FBB066BFC89}" srcOrd="2" destOrd="0" presId="urn:microsoft.com/office/officeart/2005/8/layout/vProcess5"/>
    <dgm:cxn modelId="{F01BF63E-1220-4B67-9004-102027D0F6D8}" type="presParOf" srcId="{D511875E-FC80-4EE4-8D7D-2878BB72DA0C}" destId="{79ACBA56-C686-498F-AC5B-EDA259653C45}" srcOrd="3" destOrd="0" presId="urn:microsoft.com/office/officeart/2005/8/layout/vProcess5"/>
    <dgm:cxn modelId="{AE034599-78C1-433E-B887-9476DA4A804E}" type="presParOf" srcId="{D511875E-FC80-4EE4-8D7D-2878BB72DA0C}" destId="{BADAC3BE-3A1D-4728-A799-827F99332D86}" srcOrd="4" destOrd="0" presId="urn:microsoft.com/office/officeart/2005/8/layout/vProcess5"/>
    <dgm:cxn modelId="{4F8DC6EF-46E8-43B0-A368-1BE446E95BBC}" type="presParOf" srcId="{D511875E-FC80-4EE4-8D7D-2878BB72DA0C}" destId="{8405C1BA-3F13-43C9-84F1-921CE8AE079A}" srcOrd="5" destOrd="0" presId="urn:microsoft.com/office/officeart/2005/8/layout/vProcess5"/>
    <dgm:cxn modelId="{94B3FB9F-9AF9-4F9B-8675-55D5CFA36257}" type="presParOf" srcId="{D511875E-FC80-4EE4-8D7D-2878BB72DA0C}" destId="{32131221-0A58-4AA8-A069-EC0971C70377}" srcOrd="6" destOrd="0" presId="urn:microsoft.com/office/officeart/2005/8/layout/vProcess5"/>
    <dgm:cxn modelId="{9B6DB0D5-9F9D-4ACD-AF32-07E860C0A102}" type="presParOf" srcId="{D511875E-FC80-4EE4-8D7D-2878BB72DA0C}" destId="{586161A3-BDA5-4BE7-8DAD-3E9761EBDD6A}" srcOrd="7" destOrd="0" presId="urn:microsoft.com/office/officeart/2005/8/layout/vProcess5"/>
    <dgm:cxn modelId="{5854538C-50B4-4E5F-B0CF-34E6A6A7A0E7}" type="presParOf" srcId="{D511875E-FC80-4EE4-8D7D-2878BB72DA0C}" destId="{C2A0EBF0-0409-4EEC-929D-ECD7F03BAF70}" srcOrd="8" destOrd="0" presId="urn:microsoft.com/office/officeart/2005/8/layout/vProcess5"/>
    <dgm:cxn modelId="{3471FC17-A87C-4608-BD87-254C91BD31B9}" type="presParOf" srcId="{D511875E-FC80-4EE4-8D7D-2878BB72DA0C}" destId="{22875B0B-3A6F-45D8-9284-415848F51146}" srcOrd="9" destOrd="0" presId="urn:microsoft.com/office/officeart/2005/8/layout/vProcess5"/>
    <dgm:cxn modelId="{492D796B-0D45-48C1-B840-1AFF101B8BF2}" type="presParOf" srcId="{D511875E-FC80-4EE4-8D7D-2878BB72DA0C}" destId="{90212977-3120-42B8-AD3F-D960B2317B00}" srcOrd="10" destOrd="0" presId="urn:microsoft.com/office/officeart/2005/8/layout/vProcess5"/>
    <dgm:cxn modelId="{D2555B7C-EE47-402E-87C2-5A338E5CB8E6}" type="presParOf" srcId="{D511875E-FC80-4EE4-8D7D-2878BB72DA0C}" destId="{29BBCA19-50ED-4C11-A3D8-DCD0CCE892A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26264D-5E65-4871-BD20-6A52B27BF348}"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63A66049-754A-4BC5-9631-60DDD2374BFB}">
      <dgm:prSet phldrT="[Text]" custT="1"/>
      <dgm:spPr/>
      <dgm:t>
        <a:bodyPr/>
        <a:lstStyle/>
        <a:p>
          <a:r>
            <a:rPr lang="en-US" sz="3200" dirty="0" smtClean="0"/>
            <a:t>Labeling Process </a:t>
          </a:r>
          <a:endParaRPr lang="en-US" sz="3200" dirty="0"/>
        </a:p>
      </dgm:t>
    </dgm:pt>
    <dgm:pt modelId="{E27129A3-85A5-423C-A804-6228536D3BA6}" type="parTrans" cxnId="{E6C96FF9-F775-488F-93A2-6E20EBDCA91E}">
      <dgm:prSet/>
      <dgm:spPr/>
      <dgm:t>
        <a:bodyPr/>
        <a:lstStyle/>
        <a:p>
          <a:endParaRPr lang="en-US"/>
        </a:p>
      </dgm:t>
    </dgm:pt>
    <dgm:pt modelId="{CDC73C4D-1A0F-4D25-AA76-278ABA185401}" type="sibTrans" cxnId="{E6C96FF9-F775-488F-93A2-6E20EBDCA91E}">
      <dgm:prSet/>
      <dgm:spPr/>
      <dgm:t>
        <a:bodyPr/>
        <a:lstStyle/>
        <a:p>
          <a:endParaRPr lang="en-US"/>
        </a:p>
      </dgm:t>
    </dgm:pt>
    <dgm:pt modelId="{E38FCE80-663A-4F26-BF3F-255D76AFB1F7}">
      <dgm:prSet phldrT="[Text]" custT="1"/>
      <dgm:spPr/>
      <dgm:t>
        <a:bodyPr/>
        <a:lstStyle/>
        <a:p>
          <a:r>
            <a:rPr lang="en-US" sz="1400" dirty="0" smtClean="0"/>
            <a:t>Walk me through the labeling process.</a:t>
          </a:r>
          <a:endParaRPr lang="en-US" sz="1400" dirty="0"/>
        </a:p>
      </dgm:t>
    </dgm:pt>
    <dgm:pt modelId="{DDAC5DF1-7760-46CE-83D8-57DAF3E515D7}" type="parTrans" cxnId="{197BD8AC-CB1C-4ADA-B96A-2A0918D79575}">
      <dgm:prSet/>
      <dgm:spPr/>
      <dgm:t>
        <a:bodyPr/>
        <a:lstStyle/>
        <a:p>
          <a:endParaRPr lang="en-US"/>
        </a:p>
      </dgm:t>
    </dgm:pt>
    <dgm:pt modelId="{B857A49D-96A9-4A9E-B4E2-425087B938A4}" type="sibTrans" cxnId="{197BD8AC-CB1C-4ADA-B96A-2A0918D79575}">
      <dgm:prSet/>
      <dgm:spPr/>
      <dgm:t>
        <a:bodyPr/>
        <a:lstStyle/>
        <a:p>
          <a:endParaRPr lang="en-US"/>
        </a:p>
      </dgm:t>
    </dgm:pt>
    <dgm:pt modelId="{E63E1608-3F26-4BA1-8ED7-07820AE543E6}">
      <dgm:prSet phldrT="[Text]" custT="1"/>
      <dgm:spPr/>
      <dgm:t>
        <a:bodyPr/>
        <a:lstStyle/>
        <a:p>
          <a:r>
            <a:rPr lang="en-US" sz="3200" dirty="0" smtClean="0"/>
            <a:t>Current Labels</a:t>
          </a:r>
          <a:endParaRPr lang="en-US" sz="3200" dirty="0"/>
        </a:p>
      </dgm:t>
    </dgm:pt>
    <dgm:pt modelId="{EA8360C7-C52A-4D03-83B0-5D0CCB4277D5}" type="parTrans" cxnId="{306F56F7-050C-4FED-9DE8-A57D79742030}">
      <dgm:prSet/>
      <dgm:spPr/>
      <dgm:t>
        <a:bodyPr/>
        <a:lstStyle/>
        <a:p>
          <a:endParaRPr lang="en-US"/>
        </a:p>
      </dgm:t>
    </dgm:pt>
    <dgm:pt modelId="{9E494C91-F8B8-43F2-9F6F-C7D432ED7BE5}" type="sibTrans" cxnId="{306F56F7-050C-4FED-9DE8-A57D79742030}">
      <dgm:prSet/>
      <dgm:spPr/>
      <dgm:t>
        <a:bodyPr/>
        <a:lstStyle/>
        <a:p>
          <a:endParaRPr lang="en-US"/>
        </a:p>
      </dgm:t>
    </dgm:pt>
    <dgm:pt modelId="{F652AC5B-80A3-470B-AED9-CE8DA1351FA6}">
      <dgm:prSet phldrT="[Text]" custT="1"/>
      <dgm:spPr/>
      <dgm:t>
        <a:bodyPr/>
        <a:lstStyle/>
        <a:p>
          <a:r>
            <a:rPr lang="en-US" sz="1300" dirty="0" smtClean="0"/>
            <a:t>Look inside the core to try to identify the convertor.</a:t>
          </a:r>
          <a:endParaRPr lang="en-US" sz="1300" dirty="0"/>
        </a:p>
      </dgm:t>
    </dgm:pt>
    <dgm:pt modelId="{1D2BD8E3-130C-4486-BD94-B51FCC6031BF}" type="parTrans" cxnId="{9647CD0E-3C3C-411E-86B1-D1CA89B401C0}">
      <dgm:prSet/>
      <dgm:spPr/>
      <dgm:t>
        <a:bodyPr/>
        <a:lstStyle/>
        <a:p>
          <a:endParaRPr lang="en-US"/>
        </a:p>
      </dgm:t>
    </dgm:pt>
    <dgm:pt modelId="{0B8CCD35-CCED-40AB-83CC-BF10815041DE}" type="sibTrans" cxnId="{9647CD0E-3C3C-411E-86B1-D1CA89B401C0}">
      <dgm:prSet/>
      <dgm:spPr/>
      <dgm:t>
        <a:bodyPr/>
        <a:lstStyle/>
        <a:p>
          <a:endParaRPr lang="en-US"/>
        </a:p>
      </dgm:t>
    </dgm:pt>
    <dgm:pt modelId="{5446E92A-7DBC-4FC2-A0DB-F8848A477604}">
      <dgm:prSet phldrT="[Text]" custT="1"/>
      <dgm:spPr/>
      <dgm:t>
        <a:bodyPr/>
        <a:lstStyle/>
        <a:p>
          <a:r>
            <a:rPr lang="en-US" sz="1300" dirty="0" smtClean="0"/>
            <a:t>Are the cores “sealed”?</a:t>
          </a:r>
          <a:endParaRPr lang="en-US" sz="1300" dirty="0"/>
        </a:p>
      </dgm:t>
    </dgm:pt>
    <dgm:pt modelId="{A6E9D6EA-AB86-426E-803D-EB58E2DFD3CD}" type="parTrans" cxnId="{D3B05CF5-C89F-4FB8-B882-2F02268FB327}">
      <dgm:prSet/>
      <dgm:spPr/>
      <dgm:t>
        <a:bodyPr/>
        <a:lstStyle/>
        <a:p>
          <a:endParaRPr lang="en-US"/>
        </a:p>
      </dgm:t>
    </dgm:pt>
    <dgm:pt modelId="{36CD3556-30DA-4CC8-AE47-66DAC0080C87}" type="sibTrans" cxnId="{D3B05CF5-C89F-4FB8-B882-2F02268FB327}">
      <dgm:prSet/>
      <dgm:spPr/>
      <dgm:t>
        <a:bodyPr/>
        <a:lstStyle/>
        <a:p>
          <a:endParaRPr lang="en-US"/>
        </a:p>
      </dgm:t>
    </dgm:pt>
    <dgm:pt modelId="{D4F97723-8CDC-4E44-B07C-61A066AFF0F1}">
      <dgm:prSet phldrT="[Text]" custT="1"/>
      <dgm:spPr/>
      <dgm:t>
        <a:bodyPr/>
        <a:lstStyle/>
        <a:p>
          <a:r>
            <a:rPr lang="en-US" sz="1300" dirty="0" smtClean="0"/>
            <a:t>Do you feel and/or see dust when you touch the roll of labels?</a:t>
          </a:r>
          <a:endParaRPr lang="en-US" sz="1300" dirty="0"/>
        </a:p>
      </dgm:t>
    </dgm:pt>
    <dgm:pt modelId="{687D593C-C751-48B7-A97E-E6E82E9F0AAB}" type="parTrans" cxnId="{9B298291-D702-4720-BB99-10D00CBD6194}">
      <dgm:prSet/>
      <dgm:spPr/>
      <dgm:t>
        <a:bodyPr/>
        <a:lstStyle/>
        <a:p>
          <a:endParaRPr lang="en-US"/>
        </a:p>
      </dgm:t>
    </dgm:pt>
    <dgm:pt modelId="{2C742292-4533-4B8D-BFE2-F4AACC05BFA9}" type="sibTrans" cxnId="{9B298291-D702-4720-BB99-10D00CBD6194}">
      <dgm:prSet/>
      <dgm:spPr/>
      <dgm:t>
        <a:bodyPr/>
        <a:lstStyle/>
        <a:p>
          <a:endParaRPr lang="en-US"/>
        </a:p>
      </dgm:t>
    </dgm:pt>
    <dgm:pt modelId="{ADD3B750-B6E4-4E41-A3C1-A420ED9195D8}">
      <dgm:prSet phldrT="[Text]" custT="1"/>
      <dgm:spPr/>
      <dgm:t>
        <a:bodyPr/>
        <a:lstStyle/>
        <a:p>
          <a:r>
            <a:rPr lang="en-US" sz="1300" dirty="0" smtClean="0"/>
            <a:t>Request 5 samples of each label, preferably printed. Remember to notate the application on each label.</a:t>
          </a:r>
          <a:endParaRPr lang="en-US" sz="1300" dirty="0"/>
        </a:p>
      </dgm:t>
    </dgm:pt>
    <dgm:pt modelId="{BC7EEB44-0DD0-4E0D-8F2A-103543570894}" type="parTrans" cxnId="{6F9F61C2-3336-487D-82FB-D6297B6CC07C}">
      <dgm:prSet/>
      <dgm:spPr/>
      <dgm:t>
        <a:bodyPr/>
        <a:lstStyle/>
        <a:p>
          <a:endParaRPr lang="en-US"/>
        </a:p>
      </dgm:t>
    </dgm:pt>
    <dgm:pt modelId="{A85F6283-88B4-4E0B-9F00-EE19CF5AC6FD}" type="sibTrans" cxnId="{6F9F61C2-3336-487D-82FB-D6297B6CC07C}">
      <dgm:prSet/>
      <dgm:spPr/>
      <dgm:t>
        <a:bodyPr/>
        <a:lstStyle/>
        <a:p>
          <a:endParaRPr lang="en-US"/>
        </a:p>
      </dgm:t>
    </dgm:pt>
    <dgm:pt modelId="{B96F421C-D3AF-46E4-A477-4D69666EBDED}">
      <dgm:prSet custT="1"/>
      <dgm:spPr/>
      <dgm:t>
        <a:bodyPr/>
        <a:lstStyle/>
        <a:p>
          <a:r>
            <a:rPr lang="en-US" sz="1300" dirty="0" smtClean="0"/>
            <a:t>View </a:t>
          </a:r>
          <a:r>
            <a:rPr lang="en-US" sz="1300" dirty="0"/>
            <a:t>printed labels to identify any print quality </a:t>
          </a:r>
          <a:r>
            <a:rPr lang="en-US" sz="1300" dirty="0" smtClean="0"/>
            <a:t>issues.</a:t>
          </a:r>
          <a:endParaRPr lang="en-US" sz="1300" dirty="0"/>
        </a:p>
      </dgm:t>
    </dgm:pt>
    <dgm:pt modelId="{8ED41B2F-078E-4CE9-8D29-4C3695A1DF02}" type="parTrans" cxnId="{D113477E-D111-4BA1-925E-A6BC6183CD83}">
      <dgm:prSet/>
      <dgm:spPr/>
      <dgm:t>
        <a:bodyPr/>
        <a:lstStyle/>
        <a:p>
          <a:endParaRPr lang="en-US"/>
        </a:p>
      </dgm:t>
    </dgm:pt>
    <dgm:pt modelId="{56139322-2DA9-4F8E-996C-009E823BC37A}" type="sibTrans" cxnId="{D113477E-D111-4BA1-925E-A6BC6183CD83}">
      <dgm:prSet/>
      <dgm:spPr/>
      <dgm:t>
        <a:bodyPr/>
        <a:lstStyle/>
        <a:p>
          <a:endParaRPr lang="en-US"/>
        </a:p>
      </dgm:t>
    </dgm:pt>
    <dgm:pt modelId="{B45FD264-DBFD-4565-A8C3-4EFF6991B725}">
      <dgm:prSet custT="1"/>
      <dgm:spPr/>
      <dgm:t>
        <a:bodyPr/>
        <a:lstStyle/>
        <a:p>
          <a:r>
            <a:rPr lang="en-US" sz="1300" dirty="0" smtClean="0"/>
            <a:t>Scratch </a:t>
          </a:r>
          <a:r>
            <a:rPr lang="en-US" sz="1300" dirty="0"/>
            <a:t>label to validate any print durability issues.</a:t>
          </a:r>
        </a:p>
      </dgm:t>
    </dgm:pt>
    <dgm:pt modelId="{1033F0D4-26E3-48D8-AACE-4FDD1F2C323E}" type="sibTrans" cxnId="{AE3949D3-8630-43FE-BAAC-0DBB0B58C28C}">
      <dgm:prSet/>
      <dgm:spPr/>
      <dgm:t>
        <a:bodyPr/>
        <a:lstStyle/>
        <a:p>
          <a:endParaRPr lang="en-US"/>
        </a:p>
      </dgm:t>
    </dgm:pt>
    <dgm:pt modelId="{2A21E1C4-33A9-4205-AE20-1F12BE5FF3CB}" type="parTrans" cxnId="{AE3949D3-8630-43FE-BAAC-0DBB0B58C28C}">
      <dgm:prSet/>
      <dgm:spPr/>
      <dgm:t>
        <a:bodyPr/>
        <a:lstStyle/>
        <a:p>
          <a:endParaRPr lang="en-US"/>
        </a:p>
      </dgm:t>
    </dgm:pt>
    <dgm:pt modelId="{0DAF1204-B440-4B7B-B7C0-E0B3252469EF}">
      <dgm:prSet custT="1"/>
      <dgm:spPr/>
      <dgm:t>
        <a:bodyPr/>
        <a:lstStyle/>
        <a:p>
          <a:r>
            <a:rPr lang="en-US" sz="1300" dirty="0" smtClean="0"/>
            <a:t>Look inside the core to try to identify the convertor.</a:t>
          </a:r>
          <a:endParaRPr lang="en-US" sz="1300" dirty="0"/>
        </a:p>
      </dgm:t>
    </dgm:pt>
    <dgm:pt modelId="{5353F20B-C51A-4484-8943-055CFBD79730}" type="sibTrans" cxnId="{FE2B269B-E6A1-4ACD-B118-99B387356B76}">
      <dgm:prSet/>
      <dgm:spPr/>
      <dgm:t>
        <a:bodyPr/>
        <a:lstStyle/>
        <a:p>
          <a:endParaRPr lang="en-US"/>
        </a:p>
      </dgm:t>
    </dgm:pt>
    <dgm:pt modelId="{2745FA4D-03BE-48FC-90FD-86D464686345}" type="parTrans" cxnId="{FE2B269B-E6A1-4ACD-B118-99B387356B76}">
      <dgm:prSet/>
      <dgm:spPr/>
      <dgm:t>
        <a:bodyPr/>
        <a:lstStyle/>
        <a:p>
          <a:endParaRPr lang="en-US"/>
        </a:p>
      </dgm:t>
    </dgm:pt>
    <dgm:pt modelId="{7970C5F4-F98B-4101-A961-42D747444BB7}">
      <dgm:prSet custT="1"/>
      <dgm:spPr/>
      <dgm:t>
        <a:bodyPr/>
        <a:lstStyle/>
        <a:p>
          <a:r>
            <a:rPr lang="en-US" sz="3200" dirty="0" smtClean="0"/>
            <a:t>Printer</a:t>
          </a:r>
          <a:endParaRPr lang="en-US" sz="3200" dirty="0"/>
        </a:p>
      </dgm:t>
    </dgm:pt>
    <dgm:pt modelId="{57D2B2B0-2C62-4C6E-BBA4-3D195AC629FC}" type="parTrans" cxnId="{FAB48B7C-1A71-4001-AE30-8908D6505E48}">
      <dgm:prSet/>
      <dgm:spPr/>
      <dgm:t>
        <a:bodyPr/>
        <a:lstStyle/>
        <a:p>
          <a:endParaRPr lang="en-US"/>
        </a:p>
      </dgm:t>
    </dgm:pt>
    <dgm:pt modelId="{E859D019-C5ED-492D-B616-8C97655266C8}" type="sibTrans" cxnId="{FAB48B7C-1A71-4001-AE30-8908D6505E48}">
      <dgm:prSet/>
      <dgm:spPr/>
      <dgm:t>
        <a:bodyPr/>
        <a:lstStyle/>
        <a:p>
          <a:endParaRPr lang="en-US"/>
        </a:p>
      </dgm:t>
    </dgm:pt>
    <dgm:pt modelId="{D6B9A08D-C7A1-4EB8-9EE7-FE057103EB98}">
      <dgm:prSet custT="1"/>
      <dgm:spPr/>
      <dgm:t>
        <a:bodyPr/>
        <a:lstStyle/>
        <a:p>
          <a:r>
            <a:rPr lang="en-US" altLang="en-US" sz="1400" dirty="0" smtClean="0">
              <a:latin typeface="Arial" charset="0"/>
              <a:cs typeface="Arial" charset="0"/>
            </a:rPr>
            <a:t>What printers are being used?</a:t>
          </a:r>
          <a:endParaRPr lang="en-US" sz="1400" dirty="0"/>
        </a:p>
      </dgm:t>
    </dgm:pt>
    <dgm:pt modelId="{5A819AC5-284C-482D-AA13-94988F0DDC4F}" type="parTrans" cxnId="{00AAA762-3252-40FB-A064-8A3593A5D121}">
      <dgm:prSet/>
      <dgm:spPr/>
      <dgm:t>
        <a:bodyPr/>
        <a:lstStyle/>
        <a:p>
          <a:endParaRPr lang="en-US"/>
        </a:p>
      </dgm:t>
    </dgm:pt>
    <dgm:pt modelId="{4AC44557-6E4C-44BB-8CCB-181DFA7865CC}" type="sibTrans" cxnId="{00AAA762-3252-40FB-A064-8A3593A5D121}">
      <dgm:prSet/>
      <dgm:spPr/>
      <dgm:t>
        <a:bodyPr/>
        <a:lstStyle/>
        <a:p>
          <a:endParaRPr lang="en-US"/>
        </a:p>
      </dgm:t>
    </dgm:pt>
    <dgm:pt modelId="{E42982E6-4A57-49A0-876E-5893C8AA49B0}">
      <dgm:prSet custT="1"/>
      <dgm:spPr/>
      <dgm:t>
        <a:bodyPr/>
        <a:lstStyle/>
        <a:p>
          <a:r>
            <a:rPr lang="en-US" sz="1400" dirty="0" smtClean="0"/>
            <a:t>Is there dust built up within the printer?</a:t>
          </a:r>
          <a:endParaRPr lang="en-US" sz="1400" dirty="0"/>
        </a:p>
      </dgm:t>
    </dgm:pt>
    <dgm:pt modelId="{FCE40891-9D1B-451D-928E-FBACFA46033C}" type="parTrans" cxnId="{9D5AACBC-723F-4FE1-85DE-6FD03798161F}">
      <dgm:prSet/>
      <dgm:spPr/>
      <dgm:t>
        <a:bodyPr/>
        <a:lstStyle/>
        <a:p>
          <a:endParaRPr lang="en-US"/>
        </a:p>
      </dgm:t>
    </dgm:pt>
    <dgm:pt modelId="{5E6845CF-826B-489C-A5B1-22A60E6FB020}" type="sibTrans" cxnId="{9D5AACBC-723F-4FE1-85DE-6FD03798161F}">
      <dgm:prSet/>
      <dgm:spPr/>
      <dgm:t>
        <a:bodyPr/>
        <a:lstStyle/>
        <a:p>
          <a:endParaRPr lang="en-US"/>
        </a:p>
      </dgm:t>
    </dgm:pt>
    <dgm:pt modelId="{21B48BD2-A21F-41CA-86AB-DC447A774308}">
      <dgm:prSet custT="1"/>
      <dgm:spPr/>
      <dgm:t>
        <a:bodyPr/>
        <a:lstStyle/>
        <a:p>
          <a:r>
            <a:rPr lang="en-US" sz="1400" dirty="0" smtClean="0"/>
            <a:t>Is it done on the floor on in a "labeling room"?</a:t>
          </a:r>
          <a:endParaRPr lang="en-US" sz="1400" dirty="0"/>
        </a:p>
      </dgm:t>
    </dgm:pt>
    <dgm:pt modelId="{384B289F-962C-47B3-830E-786D35301959}" type="parTrans" cxnId="{76912C45-90D1-46B4-9D11-7B9DA892BA0C}">
      <dgm:prSet/>
      <dgm:spPr/>
      <dgm:t>
        <a:bodyPr/>
        <a:lstStyle/>
        <a:p>
          <a:endParaRPr lang="en-US"/>
        </a:p>
      </dgm:t>
    </dgm:pt>
    <dgm:pt modelId="{3D201C97-0817-4A0E-AC78-6BBEE92A1F70}" type="sibTrans" cxnId="{76912C45-90D1-46B4-9D11-7B9DA892BA0C}">
      <dgm:prSet/>
      <dgm:spPr/>
      <dgm:t>
        <a:bodyPr/>
        <a:lstStyle/>
        <a:p>
          <a:endParaRPr lang="en-US"/>
        </a:p>
      </dgm:t>
    </dgm:pt>
    <dgm:pt modelId="{834BFD5A-8439-4E25-B6C3-124E27AFDFC0}">
      <dgm:prSet custT="1"/>
      <dgm:spPr/>
      <dgm:t>
        <a:bodyPr/>
        <a:lstStyle/>
        <a:p>
          <a:r>
            <a:rPr lang="en-US" sz="1400" dirty="0" smtClean="0"/>
            <a:t>How do they verify print quality? Vision system? Online verification system?</a:t>
          </a:r>
          <a:endParaRPr lang="en-US" sz="1400" dirty="0"/>
        </a:p>
      </dgm:t>
    </dgm:pt>
    <dgm:pt modelId="{7E321C24-29B9-453C-99A2-CE494E1B1C69}" type="parTrans" cxnId="{BF9A150A-907A-4185-AD62-3300E44A3E8F}">
      <dgm:prSet/>
      <dgm:spPr/>
      <dgm:t>
        <a:bodyPr/>
        <a:lstStyle/>
        <a:p>
          <a:endParaRPr lang="en-US"/>
        </a:p>
      </dgm:t>
    </dgm:pt>
    <dgm:pt modelId="{79F43555-0AE1-4F8C-AE1E-2367A9D27F59}" type="sibTrans" cxnId="{BF9A150A-907A-4185-AD62-3300E44A3E8F}">
      <dgm:prSet/>
      <dgm:spPr/>
      <dgm:t>
        <a:bodyPr/>
        <a:lstStyle/>
        <a:p>
          <a:endParaRPr lang="en-US"/>
        </a:p>
      </dgm:t>
    </dgm:pt>
    <dgm:pt modelId="{C678605B-A44E-4816-9E77-B998F1ED4ED3}">
      <dgm:prSet custT="1"/>
      <dgm:spPr/>
      <dgm:t>
        <a:bodyPr/>
        <a:lstStyle/>
        <a:p>
          <a:r>
            <a:rPr lang="en-US" sz="1400" dirty="0" smtClean="0"/>
            <a:t>Where are they storing their labels?</a:t>
          </a:r>
          <a:endParaRPr lang="en-US" sz="1400" dirty="0"/>
        </a:p>
      </dgm:t>
    </dgm:pt>
    <dgm:pt modelId="{789783E9-1EAB-4614-BAC3-69C1025DC4B0}" type="parTrans" cxnId="{1AB43DA4-38AF-4C44-8A03-4A5FB6FAA317}">
      <dgm:prSet/>
      <dgm:spPr/>
      <dgm:t>
        <a:bodyPr/>
        <a:lstStyle/>
        <a:p>
          <a:endParaRPr lang="en-US"/>
        </a:p>
      </dgm:t>
    </dgm:pt>
    <dgm:pt modelId="{8227DDA1-F1C1-4626-A688-D86F8DFE4AED}" type="sibTrans" cxnId="{1AB43DA4-38AF-4C44-8A03-4A5FB6FAA317}">
      <dgm:prSet/>
      <dgm:spPr/>
      <dgm:t>
        <a:bodyPr/>
        <a:lstStyle/>
        <a:p>
          <a:endParaRPr lang="en-US"/>
        </a:p>
      </dgm:t>
    </dgm:pt>
    <dgm:pt modelId="{F2AA3385-FF8A-4680-B095-8EC5959C3A0B}">
      <dgm:prSet custT="1"/>
      <dgm:spPr/>
      <dgm:t>
        <a:bodyPr/>
        <a:lstStyle/>
        <a:p>
          <a:r>
            <a:rPr lang="en-US" sz="1400" dirty="0" smtClean="0"/>
            <a:t>Can we conduct a site survey?</a:t>
          </a:r>
          <a:endParaRPr lang="en-US" sz="1400" dirty="0"/>
        </a:p>
      </dgm:t>
    </dgm:pt>
    <dgm:pt modelId="{67AF156A-F1DC-4698-958D-68CB9E683739}" type="parTrans" cxnId="{0885D080-BE2A-41A4-8DA9-D145B0BAB5C1}">
      <dgm:prSet/>
      <dgm:spPr/>
      <dgm:t>
        <a:bodyPr/>
        <a:lstStyle/>
        <a:p>
          <a:endParaRPr lang="en-US"/>
        </a:p>
      </dgm:t>
    </dgm:pt>
    <dgm:pt modelId="{1727944F-A48A-4E64-8166-8EBF735EDB53}" type="sibTrans" cxnId="{0885D080-BE2A-41A4-8DA9-D145B0BAB5C1}">
      <dgm:prSet/>
      <dgm:spPr/>
      <dgm:t>
        <a:bodyPr/>
        <a:lstStyle/>
        <a:p>
          <a:endParaRPr lang="en-US"/>
        </a:p>
      </dgm:t>
    </dgm:pt>
    <dgm:pt modelId="{A2958BCA-CB89-489E-B280-1E4E1D9A214B}" type="pres">
      <dgm:prSet presAssocID="{0B26264D-5E65-4871-BD20-6A52B27BF348}" presName="Name0" presStyleCnt="0">
        <dgm:presLayoutVars>
          <dgm:dir/>
          <dgm:animLvl val="lvl"/>
          <dgm:resizeHandles val="exact"/>
        </dgm:presLayoutVars>
      </dgm:prSet>
      <dgm:spPr/>
      <dgm:t>
        <a:bodyPr/>
        <a:lstStyle/>
        <a:p>
          <a:endParaRPr lang="en-US"/>
        </a:p>
      </dgm:t>
    </dgm:pt>
    <dgm:pt modelId="{F9C282E4-5FB4-4A76-A32E-F19F5534EDA9}" type="pres">
      <dgm:prSet presAssocID="{63A66049-754A-4BC5-9631-60DDD2374BFB}" presName="linNode" presStyleCnt="0"/>
      <dgm:spPr/>
      <dgm:t>
        <a:bodyPr/>
        <a:lstStyle/>
        <a:p>
          <a:endParaRPr lang="en-US"/>
        </a:p>
      </dgm:t>
    </dgm:pt>
    <dgm:pt modelId="{CD0B8497-05A8-48F0-AD94-80ED60ABCDB7}" type="pres">
      <dgm:prSet presAssocID="{63A66049-754A-4BC5-9631-60DDD2374BFB}" presName="parentText" presStyleLbl="node1" presStyleIdx="0" presStyleCnt="3">
        <dgm:presLayoutVars>
          <dgm:chMax val="1"/>
          <dgm:bulletEnabled val="1"/>
        </dgm:presLayoutVars>
      </dgm:prSet>
      <dgm:spPr/>
      <dgm:t>
        <a:bodyPr/>
        <a:lstStyle/>
        <a:p>
          <a:endParaRPr lang="en-US"/>
        </a:p>
      </dgm:t>
    </dgm:pt>
    <dgm:pt modelId="{90937586-94A9-4757-AE4F-B8BD44CC79E7}" type="pres">
      <dgm:prSet presAssocID="{63A66049-754A-4BC5-9631-60DDD2374BFB}" presName="descendantText" presStyleLbl="alignAccFollowNode1" presStyleIdx="0" presStyleCnt="3">
        <dgm:presLayoutVars>
          <dgm:bulletEnabled val="1"/>
        </dgm:presLayoutVars>
      </dgm:prSet>
      <dgm:spPr/>
      <dgm:t>
        <a:bodyPr/>
        <a:lstStyle/>
        <a:p>
          <a:endParaRPr lang="en-US"/>
        </a:p>
      </dgm:t>
    </dgm:pt>
    <dgm:pt modelId="{A352F551-5218-4706-B7CE-189E5CB77017}" type="pres">
      <dgm:prSet presAssocID="{CDC73C4D-1A0F-4D25-AA76-278ABA185401}" presName="sp" presStyleCnt="0"/>
      <dgm:spPr/>
      <dgm:t>
        <a:bodyPr/>
        <a:lstStyle/>
        <a:p>
          <a:endParaRPr lang="en-US"/>
        </a:p>
      </dgm:t>
    </dgm:pt>
    <dgm:pt modelId="{658F742A-003F-4E5B-9A44-A916A4024A98}" type="pres">
      <dgm:prSet presAssocID="{E63E1608-3F26-4BA1-8ED7-07820AE543E6}" presName="linNode" presStyleCnt="0"/>
      <dgm:spPr/>
      <dgm:t>
        <a:bodyPr/>
        <a:lstStyle/>
        <a:p>
          <a:endParaRPr lang="en-US"/>
        </a:p>
      </dgm:t>
    </dgm:pt>
    <dgm:pt modelId="{B40349D5-F484-4537-8B9F-6B93B47C0074}" type="pres">
      <dgm:prSet presAssocID="{E63E1608-3F26-4BA1-8ED7-07820AE543E6}" presName="parentText" presStyleLbl="node1" presStyleIdx="1" presStyleCnt="3">
        <dgm:presLayoutVars>
          <dgm:chMax val="1"/>
          <dgm:bulletEnabled val="1"/>
        </dgm:presLayoutVars>
      </dgm:prSet>
      <dgm:spPr/>
      <dgm:t>
        <a:bodyPr/>
        <a:lstStyle/>
        <a:p>
          <a:endParaRPr lang="en-US"/>
        </a:p>
      </dgm:t>
    </dgm:pt>
    <dgm:pt modelId="{8AB81EC4-C8F5-4892-9CFE-2D9F6AA6886B}" type="pres">
      <dgm:prSet presAssocID="{E63E1608-3F26-4BA1-8ED7-07820AE543E6}" presName="descendantText" presStyleLbl="alignAccFollowNode1" presStyleIdx="1" presStyleCnt="3" custScaleY="131282">
        <dgm:presLayoutVars>
          <dgm:bulletEnabled val="1"/>
        </dgm:presLayoutVars>
      </dgm:prSet>
      <dgm:spPr/>
      <dgm:t>
        <a:bodyPr/>
        <a:lstStyle/>
        <a:p>
          <a:endParaRPr lang="en-US"/>
        </a:p>
      </dgm:t>
    </dgm:pt>
    <dgm:pt modelId="{11056953-8605-46BB-B337-C2A04D94806E}" type="pres">
      <dgm:prSet presAssocID="{9E494C91-F8B8-43F2-9F6F-C7D432ED7BE5}" presName="sp" presStyleCnt="0"/>
      <dgm:spPr/>
    </dgm:pt>
    <dgm:pt modelId="{6BD06355-88F7-40F6-9831-312B5A64AAB6}" type="pres">
      <dgm:prSet presAssocID="{7970C5F4-F98B-4101-A961-42D747444BB7}" presName="linNode" presStyleCnt="0"/>
      <dgm:spPr/>
    </dgm:pt>
    <dgm:pt modelId="{2A38FCA9-E9CE-4727-884C-A4B56907F0CB}" type="pres">
      <dgm:prSet presAssocID="{7970C5F4-F98B-4101-A961-42D747444BB7}" presName="parentText" presStyleLbl="node1" presStyleIdx="2" presStyleCnt="3">
        <dgm:presLayoutVars>
          <dgm:chMax val="1"/>
          <dgm:bulletEnabled val="1"/>
        </dgm:presLayoutVars>
      </dgm:prSet>
      <dgm:spPr/>
      <dgm:t>
        <a:bodyPr/>
        <a:lstStyle/>
        <a:p>
          <a:endParaRPr lang="en-US"/>
        </a:p>
      </dgm:t>
    </dgm:pt>
    <dgm:pt modelId="{EF85CB82-9D17-432C-89EA-455A1A4DD3F2}" type="pres">
      <dgm:prSet presAssocID="{7970C5F4-F98B-4101-A961-42D747444BB7}" presName="descendantText" presStyleLbl="alignAccFollowNode1" presStyleIdx="2" presStyleCnt="3">
        <dgm:presLayoutVars>
          <dgm:bulletEnabled val="1"/>
        </dgm:presLayoutVars>
      </dgm:prSet>
      <dgm:spPr/>
      <dgm:t>
        <a:bodyPr/>
        <a:lstStyle/>
        <a:p>
          <a:endParaRPr lang="en-US"/>
        </a:p>
      </dgm:t>
    </dgm:pt>
  </dgm:ptLst>
  <dgm:cxnLst>
    <dgm:cxn modelId="{A4A4194A-39F0-470F-AABD-C9983AD34F68}" type="presOf" srcId="{D4F97723-8CDC-4E44-B07C-61A066AFF0F1}" destId="{8AB81EC4-C8F5-4892-9CFE-2D9F6AA6886B}" srcOrd="0" destOrd="2" presId="urn:microsoft.com/office/officeart/2005/8/layout/vList5"/>
    <dgm:cxn modelId="{1AB43DA4-38AF-4C44-8A03-4A5FB6FAA317}" srcId="{63A66049-754A-4BC5-9631-60DDD2374BFB}" destId="{C678605B-A44E-4816-9E77-B998F1ED4ED3}" srcOrd="3" destOrd="0" parTransId="{789783E9-1EAB-4614-BAC3-69C1025DC4B0}" sibTransId="{8227DDA1-F1C1-4626-A688-D86F8DFE4AED}"/>
    <dgm:cxn modelId="{E6C96FF9-F775-488F-93A2-6E20EBDCA91E}" srcId="{0B26264D-5E65-4871-BD20-6A52B27BF348}" destId="{63A66049-754A-4BC5-9631-60DDD2374BFB}" srcOrd="0" destOrd="0" parTransId="{E27129A3-85A5-423C-A804-6228536D3BA6}" sibTransId="{CDC73C4D-1A0F-4D25-AA76-278ABA185401}"/>
    <dgm:cxn modelId="{9B298291-D702-4720-BB99-10D00CBD6194}" srcId="{E63E1608-3F26-4BA1-8ED7-07820AE543E6}" destId="{D4F97723-8CDC-4E44-B07C-61A066AFF0F1}" srcOrd="2" destOrd="0" parTransId="{687D593C-C751-48B7-A97E-E6E82E9F0AAB}" sibTransId="{2C742292-4533-4B8D-BFE2-F4AACC05BFA9}"/>
    <dgm:cxn modelId="{76912C45-90D1-46B4-9D11-7B9DA892BA0C}" srcId="{63A66049-754A-4BC5-9631-60DDD2374BFB}" destId="{21B48BD2-A21F-41CA-86AB-DC447A774308}" srcOrd="1" destOrd="0" parTransId="{384B289F-962C-47B3-830E-786D35301959}" sibTransId="{3D201C97-0817-4A0E-AC78-6BBEE92A1F70}"/>
    <dgm:cxn modelId="{AF5DDF56-44C2-4045-8FE2-BA9B8BE27A54}" type="presOf" srcId="{B96F421C-D3AF-46E4-A477-4D69666EBDED}" destId="{8AB81EC4-C8F5-4892-9CFE-2D9F6AA6886B}" srcOrd="0" destOrd="4" presId="urn:microsoft.com/office/officeart/2005/8/layout/vList5"/>
    <dgm:cxn modelId="{BE322711-C5DF-4BF8-8990-146E4EAA47F5}" type="presOf" srcId="{D6B9A08D-C7A1-4EB8-9EE7-FE057103EB98}" destId="{EF85CB82-9D17-432C-89EA-455A1A4DD3F2}" srcOrd="0" destOrd="0" presId="urn:microsoft.com/office/officeart/2005/8/layout/vList5"/>
    <dgm:cxn modelId="{FF8FC4E0-D57A-4F0A-B331-92C5F74C2536}" type="presOf" srcId="{7970C5F4-F98B-4101-A961-42D747444BB7}" destId="{2A38FCA9-E9CE-4727-884C-A4B56907F0CB}" srcOrd="0" destOrd="0" presId="urn:microsoft.com/office/officeart/2005/8/layout/vList5"/>
    <dgm:cxn modelId="{1B3BB9BB-5202-4336-904D-E697B99E2364}" type="presOf" srcId="{21B48BD2-A21F-41CA-86AB-DC447A774308}" destId="{90937586-94A9-4757-AE4F-B8BD44CC79E7}" srcOrd="0" destOrd="1" presId="urn:microsoft.com/office/officeart/2005/8/layout/vList5"/>
    <dgm:cxn modelId="{1934BEB8-7D7E-4275-B5D8-6EB2D9F0C196}" type="presOf" srcId="{C678605B-A44E-4816-9E77-B998F1ED4ED3}" destId="{90937586-94A9-4757-AE4F-B8BD44CC79E7}" srcOrd="0" destOrd="3" presId="urn:microsoft.com/office/officeart/2005/8/layout/vList5"/>
    <dgm:cxn modelId="{D113477E-D111-4BA1-925E-A6BC6183CD83}" srcId="{ADD3B750-B6E4-4E41-A3C1-A420ED9195D8}" destId="{B96F421C-D3AF-46E4-A477-4D69666EBDED}" srcOrd="0" destOrd="0" parTransId="{8ED41B2F-078E-4CE9-8D29-4C3695A1DF02}" sibTransId="{56139322-2DA9-4F8E-996C-009E823BC37A}"/>
    <dgm:cxn modelId="{BF9A150A-907A-4185-AD62-3300E44A3E8F}" srcId="{63A66049-754A-4BC5-9631-60DDD2374BFB}" destId="{834BFD5A-8439-4E25-B6C3-124E27AFDFC0}" srcOrd="2" destOrd="0" parTransId="{7E321C24-29B9-453C-99A2-CE494E1B1C69}" sibTransId="{79F43555-0AE1-4F8C-AE1E-2367A9D27F59}"/>
    <dgm:cxn modelId="{E52EDE46-83AA-4497-B7B9-4A65FD6A0A10}" type="presOf" srcId="{E38FCE80-663A-4F26-BF3F-255D76AFB1F7}" destId="{90937586-94A9-4757-AE4F-B8BD44CC79E7}" srcOrd="0" destOrd="0" presId="urn:microsoft.com/office/officeart/2005/8/layout/vList5"/>
    <dgm:cxn modelId="{306F56F7-050C-4FED-9DE8-A57D79742030}" srcId="{0B26264D-5E65-4871-BD20-6A52B27BF348}" destId="{E63E1608-3F26-4BA1-8ED7-07820AE543E6}" srcOrd="1" destOrd="0" parTransId="{EA8360C7-C52A-4D03-83B0-5D0CCB4277D5}" sibTransId="{9E494C91-F8B8-43F2-9F6F-C7D432ED7BE5}"/>
    <dgm:cxn modelId="{71C97847-875E-4E1D-A12C-B808C6E2FC18}" type="presOf" srcId="{0B26264D-5E65-4871-BD20-6A52B27BF348}" destId="{A2958BCA-CB89-489E-B280-1E4E1D9A214B}" srcOrd="0" destOrd="0" presId="urn:microsoft.com/office/officeart/2005/8/layout/vList5"/>
    <dgm:cxn modelId="{FE2B269B-E6A1-4ACD-B118-99B387356B76}" srcId="{E63E1608-3F26-4BA1-8ED7-07820AE543E6}" destId="{0DAF1204-B440-4B7B-B7C0-E0B3252469EF}" srcOrd="4" destOrd="0" parTransId="{2745FA4D-03BE-48FC-90FD-86D464686345}" sibTransId="{5353F20B-C51A-4484-8943-055CFBD79730}"/>
    <dgm:cxn modelId="{748905D1-FE45-4E70-A715-0E8E0F015810}" type="presOf" srcId="{F2AA3385-FF8A-4680-B095-8EC5959C3A0B}" destId="{90937586-94A9-4757-AE4F-B8BD44CC79E7}" srcOrd="0" destOrd="4" presId="urn:microsoft.com/office/officeart/2005/8/layout/vList5"/>
    <dgm:cxn modelId="{BFF477E2-53F7-49CD-9D74-075A80AC22A6}" type="presOf" srcId="{E63E1608-3F26-4BA1-8ED7-07820AE543E6}" destId="{B40349D5-F484-4537-8B9F-6B93B47C0074}" srcOrd="0" destOrd="0" presId="urn:microsoft.com/office/officeart/2005/8/layout/vList5"/>
    <dgm:cxn modelId="{9CDE8F9B-C0C4-4352-96DE-8B054937413E}" type="presOf" srcId="{F652AC5B-80A3-470B-AED9-CE8DA1351FA6}" destId="{8AB81EC4-C8F5-4892-9CFE-2D9F6AA6886B}" srcOrd="0" destOrd="0" presId="urn:microsoft.com/office/officeart/2005/8/layout/vList5"/>
    <dgm:cxn modelId="{F9F37A4D-0540-4FF5-83E8-F2AB80B22E3A}" type="presOf" srcId="{B45FD264-DBFD-4565-A8C3-4EFF6991B725}" destId="{8AB81EC4-C8F5-4892-9CFE-2D9F6AA6886B}" srcOrd="0" destOrd="5" presId="urn:microsoft.com/office/officeart/2005/8/layout/vList5"/>
    <dgm:cxn modelId="{288C7DEF-B59E-4B4A-A455-D7FB1353C9E9}" type="presOf" srcId="{834BFD5A-8439-4E25-B6C3-124E27AFDFC0}" destId="{90937586-94A9-4757-AE4F-B8BD44CC79E7}" srcOrd="0" destOrd="2" presId="urn:microsoft.com/office/officeart/2005/8/layout/vList5"/>
    <dgm:cxn modelId="{00AAA762-3252-40FB-A064-8A3593A5D121}" srcId="{7970C5F4-F98B-4101-A961-42D747444BB7}" destId="{D6B9A08D-C7A1-4EB8-9EE7-FE057103EB98}" srcOrd="0" destOrd="0" parTransId="{5A819AC5-284C-482D-AA13-94988F0DDC4F}" sibTransId="{4AC44557-6E4C-44BB-8CCB-181DFA7865CC}"/>
    <dgm:cxn modelId="{B9A78A44-536B-48BD-9830-339D3BF69B4A}" type="presOf" srcId="{63A66049-754A-4BC5-9631-60DDD2374BFB}" destId="{CD0B8497-05A8-48F0-AD94-80ED60ABCDB7}" srcOrd="0" destOrd="0" presId="urn:microsoft.com/office/officeart/2005/8/layout/vList5"/>
    <dgm:cxn modelId="{AE3949D3-8630-43FE-BAAC-0DBB0B58C28C}" srcId="{ADD3B750-B6E4-4E41-A3C1-A420ED9195D8}" destId="{B45FD264-DBFD-4565-A8C3-4EFF6991B725}" srcOrd="1" destOrd="0" parTransId="{2A21E1C4-33A9-4205-AE20-1F12BE5FF3CB}" sibTransId="{1033F0D4-26E3-48D8-AACE-4FDD1F2C323E}"/>
    <dgm:cxn modelId="{FAB48B7C-1A71-4001-AE30-8908D6505E48}" srcId="{0B26264D-5E65-4871-BD20-6A52B27BF348}" destId="{7970C5F4-F98B-4101-A961-42D747444BB7}" srcOrd="2" destOrd="0" parTransId="{57D2B2B0-2C62-4C6E-BBA4-3D195AC629FC}" sibTransId="{E859D019-C5ED-492D-B616-8C97655266C8}"/>
    <dgm:cxn modelId="{0E78E194-ED34-463C-AB8F-9413EE37E306}" type="presOf" srcId="{ADD3B750-B6E4-4E41-A3C1-A420ED9195D8}" destId="{8AB81EC4-C8F5-4892-9CFE-2D9F6AA6886B}" srcOrd="0" destOrd="3" presId="urn:microsoft.com/office/officeart/2005/8/layout/vList5"/>
    <dgm:cxn modelId="{197BD8AC-CB1C-4ADA-B96A-2A0918D79575}" srcId="{63A66049-754A-4BC5-9631-60DDD2374BFB}" destId="{E38FCE80-663A-4F26-BF3F-255D76AFB1F7}" srcOrd="0" destOrd="0" parTransId="{DDAC5DF1-7760-46CE-83D8-57DAF3E515D7}" sibTransId="{B857A49D-96A9-4A9E-B4E2-425087B938A4}"/>
    <dgm:cxn modelId="{6F9F61C2-3336-487D-82FB-D6297B6CC07C}" srcId="{E63E1608-3F26-4BA1-8ED7-07820AE543E6}" destId="{ADD3B750-B6E4-4E41-A3C1-A420ED9195D8}" srcOrd="3" destOrd="0" parTransId="{BC7EEB44-0DD0-4E0D-8F2A-103543570894}" sibTransId="{A85F6283-88B4-4E0B-9F00-EE19CF5AC6FD}"/>
    <dgm:cxn modelId="{9D5AACBC-723F-4FE1-85DE-6FD03798161F}" srcId="{7970C5F4-F98B-4101-A961-42D747444BB7}" destId="{E42982E6-4A57-49A0-876E-5893C8AA49B0}" srcOrd="1" destOrd="0" parTransId="{FCE40891-9D1B-451D-928E-FBACFA46033C}" sibTransId="{5E6845CF-826B-489C-A5B1-22A60E6FB020}"/>
    <dgm:cxn modelId="{9350211E-76DC-4E2B-93B7-ED8A048E1A13}" type="presOf" srcId="{0DAF1204-B440-4B7B-B7C0-E0B3252469EF}" destId="{8AB81EC4-C8F5-4892-9CFE-2D9F6AA6886B}" srcOrd="0" destOrd="6" presId="urn:microsoft.com/office/officeart/2005/8/layout/vList5"/>
    <dgm:cxn modelId="{9647CD0E-3C3C-411E-86B1-D1CA89B401C0}" srcId="{E63E1608-3F26-4BA1-8ED7-07820AE543E6}" destId="{F652AC5B-80A3-470B-AED9-CE8DA1351FA6}" srcOrd="0" destOrd="0" parTransId="{1D2BD8E3-130C-4486-BD94-B51FCC6031BF}" sibTransId="{0B8CCD35-CCED-40AB-83CC-BF10815041DE}"/>
    <dgm:cxn modelId="{5A0C0B10-C4A0-417C-B58E-96C33E383576}" type="presOf" srcId="{5446E92A-7DBC-4FC2-A0DB-F8848A477604}" destId="{8AB81EC4-C8F5-4892-9CFE-2D9F6AA6886B}" srcOrd="0" destOrd="1" presId="urn:microsoft.com/office/officeart/2005/8/layout/vList5"/>
    <dgm:cxn modelId="{0885D080-BE2A-41A4-8DA9-D145B0BAB5C1}" srcId="{63A66049-754A-4BC5-9631-60DDD2374BFB}" destId="{F2AA3385-FF8A-4680-B095-8EC5959C3A0B}" srcOrd="4" destOrd="0" parTransId="{67AF156A-F1DC-4698-958D-68CB9E683739}" sibTransId="{1727944F-A48A-4E64-8166-8EBF735EDB53}"/>
    <dgm:cxn modelId="{1B54E83B-F15F-4DE6-B849-F106DD0CEAD5}" type="presOf" srcId="{E42982E6-4A57-49A0-876E-5893C8AA49B0}" destId="{EF85CB82-9D17-432C-89EA-455A1A4DD3F2}" srcOrd="0" destOrd="1" presId="urn:microsoft.com/office/officeart/2005/8/layout/vList5"/>
    <dgm:cxn modelId="{D3B05CF5-C89F-4FB8-B882-2F02268FB327}" srcId="{E63E1608-3F26-4BA1-8ED7-07820AE543E6}" destId="{5446E92A-7DBC-4FC2-A0DB-F8848A477604}" srcOrd="1" destOrd="0" parTransId="{A6E9D6EA-AB86-426E-803D-EB58E2DFD3CD}" sibTransId="{36CD3556-30DA-4CC8-AE47-66DAC0080C87}"/>
    <dgm:cxn modelId="{BBF91DCC-8ABF-4F65-83CA-9505C80EB214}" type="presParOf" srcId="{A2958BCA-CB89-489E-B280-1E4E1D9A214B}" destId="{F9C282E4-5FB4-4A76-A32E-F19F5534EDA9}" srcOrd="0" destOrd="0" presId="urn:microsoft.com/office/officeart/2005/8/layout/vList5"/>
    <dgm:cxn modelId="{32D3A207-EC3B-440C-B9F6-D6871AC5D2C7}" type="presParOf" srcId="{F9C282E4-5FB4-4A76-A32E-F19F5534EDA9}" destId="{CD0B8497-05A8-48F0-AD94-80ED60ABCDB7}" srcOrd="0" destOrd="0" presId="urn:microsoft.com/office/officeart/2005/8/layout/vList5"/>
    <dgm:cxn modelId="{6EC5124D-9012-486B-8630-AAA84B008D76}" type="presParOf" srcId="{F9C282E4-5FB4-4A76-A32E-F19F5534EDA9}" destId="{90937586-94A9-4757-AE4F-B8BD44CC79E7}" srcOrd="1" destOrd="0" presId="urn:microsoft.com/office/officeart/2005/8/layout/vList5"/>
    <dgm:cxn modelId="{F6FF2112-27A7-4C3C-89AD-5B27E5A1B0B6}" type="presParOf" srcId="{A2958BCA-CB89-489E-B280-1E4E1D9A214B}" destId="{A352F551-5218-4706-B7CE-189E5CB77017}" srcOrd="1" destOrd="0" presId="urn:microsoft.com/office/officeart/2005/8/layout/vList5"/>
    <dgm:cxn modelId="{C30375F4-5065-4BCA-9734-65A3D2B8FAEE}" type="presParOf" srcId="{A2958BCA-CB89-489E-B280-1E4E1D9A214B}" destId="{658F742A-003F-4E5B-9A44-A916A4024A98}" srcOrd="2" destOrd="0" presId="urn:microsoft.com/office/officeart/2005/8/layout/vList5"/>
    <dgm:cxn modelId="{35C2E401-E95C-4D30-91A3-D28678AC2102}" type="presParOf" srcId="{658F742A-003F-4E5B-9A44-A916A4024A98}" destId="{B40349D5-F484-4537-8B9F-6B93B47C0074}" srcOrd="0" destOrd="0" presId="urn:microsoft.com/office/officeart/2005/8/layout/vList5"/>
    <dgm:cxn modelId="{8203F14E-0E77-419F-8DB2-ED1AD07DB55F}" type="presParOf" srcId="{658F742A-003F-4E5B-9A44-A916A4024A98}" destId="{8AB81EC4-C8F5-4892-9CFE-2D9F6AA6886B}" srcOrd="1" destOrd="0" presId="urn:microsoft.com/office/officeart/2005/8/layout/vList5"/>
    <dgm:cxn modelId="{E320B941-353C-425B-B8BE-8D8202D3FBF5}" type="presParOf" srcId="{A2958BCA-CB89-489E-B280-1E4E1D9A214B}" destId="{11056953-8605-46BB-B337-C2A04D94806E}" srcOrd="3" destOrd="0" presId="urn:microsoft.com/office/officeart/2005/8/layout/vList5"/>
    <dgm:cxn modelId="{405C701C-604A-45CD-9FA9-576922031C97}" type="presParOf" srcId="{A2958BCA-CB89-489E-B280-1E4E1D9A214B}" destId="{6BD06355-88F7-40F6-9831-312B5A64AAB6}" srcOrd="4" destOrd="0" presId="urn:microsoft.com/office/officeart/2005/8/layout/vList5"/>
    <dgm:cxn modelId="{DFC45B84-1D44-4FCE-B1BA-8D54804B34BA}" type="presParOf" srcId="{6BD06355-88F7-40F6-9831-312B5A64AAB6}" destId="{2A38FCA9-E9CE-4727-884C-A4B56907F0CB}" srcOrd="0" destOrd="0" presId="urn:microsoft.com/office/officeart/2005/8/layout/vList5"/>
    <dgm:cxn modelId="{09B36A9E-8486-4E37-808C-5015087DE292}" type="presParOf" srcId="{6BD06355-88F7-40F6-9831-312B5A64AAB6}" destId="{EF85CB82-9D17-432C-89EA-455A1A4DD3F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26264D-5E65-4871-BD20-6A52B27BF348}"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63A66049-754A-4BC5-9631-60DDD2374BFB}">
      <dgm:prSet phldrT="[Text]" custT="1"/>
      <dgm:spPr/>
      <dgm:t>
        <a:bodyPr/>
        <a:lstStyle/>
        <a:p>
          <a:r>
            <a:rPr lang="en-US" sz="3200" dirty="0" smtClean="0"/>
            <a:t>Quality </a:t>
          </a:r>
          <a:endParaRPr lang="en-US" sz="3200" dirty="0"/>
        </a:p>
      </dgm:t>
    </dgm:pt>
    <dgm:pt modelId="{E27129A3-85A5-423C-A804-6228536D3BA6}" type="parTrans" cxnId="{E6C96FF9-F775-488F-93A2-6E20EBDCA91E}">
      <dgm:prSet/>
      <dgm:spPr/>
      <dgm:t>
        <a:bodyPr/>
        <a:lstStyle/>
        <a:p>
          <a:endParaRPr lang="en-US"/>
        </a:p>
      </dgm:t>
    </dgm:pt>
    <dgm:pt modelId="{CDC73C4D-1A0F-4D25-AA76-278ABA185401}" type="sibTrans" cxnId="{E6C96FF9-F775-488F-93A2-6E20EBDCA91E}">
      <dgm:prSet/>
      <dgm:spPr/>
      <dgm:t>
        <a:bodyPr/>
        <a:lstStyle/>
        <a:p>
          <a:endParaRPr lang="en-US"/>
        </a:p>
      </dgm:t>
    </dgm:pt>
    <dgm:pt modelId="{E38FCE80-663A-4F26-BF3F-255D76AFB1F7}">
      <dgm:prSet phldrT="[Text]" custT="1"/>
      <dgm:spPr/>
      <dgm:t>
        <a:bodyPr/>
        <a:lstStyle/>
        <a:p>
          <a:r>
            <a:rPr lang="en-US" altLang="en-US" sz="1600" dirty="0" smtClean="0">
              <a:latin typeface="Arial" charset="0"/>
              <a:cs typeface="Arial" charset="0"/>
            </a:rPr>
            <a:t>What is your Quality Process?</a:t>
          </a:r>
          <a:endParaRPr lang="en-US" sz="1600" dirty="0"/>
        </a:p>
      </dgm:t>
    </dgm:pt>
    <dgm:pt modelId="{DDAC5DF1-7760-46CE-83D8-57DAF3E515D7}" type="parTrans" cxnId="{197BD8AC-CB1C-4ADA-B96A-2A0918D79575}">
      <dgm:prSet/>
      <dgm:spPr/>
      <dgm:t>
        <a:bodyPr/>
        <a:lstStyle/>
        <a:p>
          <a:endParaRPr lang="en-US"/>
        </a:p>
      </dgm:t>
    </dgm:pt>
    <dgm:pt modelId="{B857A49D-96A9-4A9E-B4E2-425087B938A4}" type="sibTrans" cxnId="{197BD8AC-CB1C-4ADA-B96A-2A0918D79575}">
      <dgm:prSet/>
      <dgm:spPr/>
      <dgm:t>
        <a:bodyPr/>
        <a:lstStyle/>
        <a:p>
          <a:endParaRPr lang="en-US"/>
        </a:p>
      </dgm:t>
    </dgm:pt>
    <dgm:pt modelId="{B8748C24-6809-40AB-8A7F-FB4AD38112C2}">
      <dgm:prSet phldrT="[Text]" custT="1"/>
      <dgm:spPr/>
      <dgm:t>
        <a:bodyPr/>
        <a:lstStyle/>
        <a:p>
          <a:r>
            <a:rPr lang="en-US" sz="3200" dirty="0" smtClean="0"/>
            <a:t>Challenges and Business Pains</a:t>
          </a:r>
          <a:endParaRPr lang="en-US" sz="3200" dirty="0"/>
        </a:p>
      </dgm:t>
    </dgm:pt>
    <dgm:pt modelId="{C8B9B481-9BF1-4153-A05A-08FAF2540AFA}" type="parTrans" cxnId="{EAB265FB-4847-4D56-8AEE-24060B9E0C16}">
      <dgm:prSet/>
      <dgm:spPr/>
      <dgm:t>
        <a:bodyPr/>
        <a:lstStyle/>
        <a:p>
          <a:endParaRPr lang="en-US"/>
        </a:p>
      </dgm:t>
    </dgm:pt>
    <dgm:pt modelId="{909D4D64-64D7-43E6-8F0E-B76F7995D37B}" type="sibTrans" cxnId="{EAB265FB-4847-4D56-8AEE-24060B9E0C16}">
      <dgm:prSet/>
      <dgm:spPr/>
      <dgm:t>
        <a:bodyPr/>
        <a:lstStyle/>
        <a:p>
          <a:endParaRPr lang="en-US"/>
        </a:p>
      </dgm:t>
    </dgm:pt>
    <dgm:pt modelId="{39060DFE-32C2-4ABE-AF56-09FF4C63D42A}">
      <dgm:prSet phldrT="[Text]" custT="1"/>
      <dgm:spPr/>
      <dgm:t>
        <a:bodyPr/>
        <a:lstStyle/>
        <a:p>
          <a:r>
            <a:rPr lang="en-US" sz="1600" dirty="0" smtClean="0"/>
            <a:t>What is the label rejection rate?</a:t>
          </a:r>
          <a:endParaRPr lang="en-US" sz="1600" dirty="0"/>
        </a:p>
      </dgm:t>
    </dgm:pt>
    <dgm:pt modelId="{A1607A87-4623-4F2A-9EB2-2F50FF3BF3F0}" type="parTrans" cxnId="{D77DEBED-6E29-4EAD-A016-D94FDC77FADC}">
      <dgm:prSet/>
      <dgm:spPr/>
      <dgm:t>
        <a:bodyPr/>
        <a:lstStyle/>
        <a:p>
          <a:endParaRPr lang="en-US"/>
        </a:p>
      </dgm:t>
    </dgm:pt>
    <dgm:pt modelId="{BCBE9328-5E93-46C3-8B30-0D0F0240102F}" type="sibTrans" cxnId="{D77DEBED-6E29-4EAD-A016-D94FDC77FADC}">
      <dgm:prSet/>
      <dgm:spPr/>
      <dgm:t>
        <a:bodyPr/>
        <a:lstStyle/>
        <a:p>
          <a:endParaRPr lang="en-US"/>
        </a:p>
      </dgm:t>
    </dgm:pt>
    <dgm:pt modelId="{480E40A2-123C-4429-9AF4-6BEDAE0A3142}">
      <dgm:prSet phldrT="[Text]" custT="1"/>
      <dgm:spPr/>
      <dgm:t>
        <a:bodyPr/>
        <a:lstStyle/>
        <a:p>
          <a:r>
            <a:rPr lang="en-US" sz="3200" dirty="0" smtClean="0"/>
            <a:t>Purchasing</a:t>
          </a:r>
          <a:endParaRPr lang="en-US" sz="3200" dirty="0"/>
        </a:p>
      </dgm:t>
    </dgm:pt>
    <dgm:pt modelId="{D2CBA4E5-2816-4BE1-B737-3AEF5C667527}" type="parTrans" cxnId="{F92C3E3F-28A0-403C-AB05-360180833DF3}">
      <dgm:prSet/>
      <dgm:spPr/>
      <dgm:t>
        <a:bodyPr/>
        <a:lstStyle/>
        <a:p>
          <a:endParaRPr lang="en-US"/>
        </a:p>
      </dgm:t>
    </dgm:pt>
    <dgm:pt modelId="{11116118-A4AE-4BE7-B2C1-7CBFE2392B96}" type="sibTrans" cxnId="{F92C3E3F-28A0-403C-AB05-360180833DF3}">
      <dgm:prSet/>
      <dgm:spPr/>
      <dgm:t>
        <a:bodyPr/>
        <a:lstStyle/>
        <a:p>
          <a:endParaRPr lang="en-US"/>
        </a:p>
      </dgm:t>
    </dgm:pt>
    <dgm:pt modelId="{CC82D59A-DA64-4E4B-A748-84477F140D45}">
      <dgm:prSet phldrT="[Text]" custT="1"/>
      <dgm:spPr/>
      <dgm:t>
        <a:bodyPr/>
        <a:lstStyle/>
        <a:p>
          <a:r>
            <a:rPr lang="en-US" sz="1700" dirty="0" smtClean="0"/>
            <a:t>Are they purchasing from multiple Suppliers?</a:t>
          </a:r>
          <a:endParaRPr lang="en-US" sz="1700" dirty="0"/>
        </a:p>
      </dgm:t>
    </dgm:pt>
    <dgm:pt modelId="{EA796989-B6ED-40C4-AC5D-DD5BA864DBBC}" type="parTrans" cxnId="{3B2B2860-5BE4-4934-B8F7-F2113777A3D3}">
      <dgm:prSet/>
      <dgm:spPr/>
      <dgm:t>
        <a:bodyPr/>
        <a:lstStyle/>
        <a:p>
          <a:endParaRPr lang="en-US"/>
        </a:p>
      </dgm:t>
    </dgm:pt>
    <dgm:pt modelId="{BF876C29-43E2-43E5-A5B5-87E1D225251D}" type="sibTrans" cxnId="{3B2B2860-5BE4-4934-B8F7-F2113777A3D3}">
      <dgm:prSet/>
      <dgm:spPr/>
      <dgm:t>
        <a:bodyPr/>
        <a:lstStyle/>
        <a:p>
          <a:endParaRPr lang="en-US"/>
        </a:p>
      </dgm:t>
    </dgm:pt>
    <dgm:pt modelId="{9371D395-A2D6-4962-932F-98A6F3317480}">
      <dgm:prSet custT="1"/>
      <dgm:spPr/>
      <dgm:t>
        <a:bodyPr/>
        <a:lstStyle/>
        <a:p>
          <a:r>
            <a:rPr lang="en-US" sz="1700" dirty="0"/>
            <a:t>If yes, who and why are they purchasing from multiple suppliers?</a:t>
          </a:r>
        </a:p>
      </dgm:t>
    </dgm:pt>
    <dgm:pt modelId="{4F15E0C5-B9C8-464E-A349-3AD9DFD7ABA0}" type="parTrans" cxnId="{854C28DA-64E5-4A17-9F07-9103F9CDFE32}">
      <dgm:prSet/>
      <dgm:spPr/>
      <dgm:t>
        <a:bodyPr/>
        <a:lstStyle/>
        <a:p>
          <a:endParaRPr lang="en-US"/>
        </a:p>
      </dgm:t>
    </dgm:pt>
    <dgm:pt modelId="{E89D2764-9D9B-41B7-AACD-5E0C29DB2306}" type="sibTrans" cxnId="{854C28DA-64E5-4A17-9F07-9103F9CDFE32}">
      <dgm:prSet/>
      <dgm:spPr/>
      <dgm:t>
        <a:bodyPr/>
        <a:lstStyle/>
        <a:p>
          <a:endParaRPr lang="en-US"/>
        </a:p>
      </dgm:t>
    </dgm:pt>
    <dgm:pt modelId="{64F59770-A310-4BD0-8F3F-E2E039DA1E26}">
      <dgm:prSet custT="1"/>
      <dgm:spPr/>
      <dgm:t>
        <a:bodyPr/>
        <a:lstStyle/>
        <a:p>
          <a:r>
            <a:rPr lang="en-US" sz="1700" dirty="0" smtClean="0"/>
            <a:t>What are the exact specifications for each of the labels they are using?</a:t>
          </a:r>
          <a:endParaRPr lang="en-US" sz="1700" dirty="0"/>
        </a:p>
      </dgm:t>
    </dgm:pt>
    <dgm:pt modelId="{43FB9765-2EBA-4B69-83BA-D3AF91E59987}" type="parTrans" cxnId="{87279873-A9B0-4176-84B6-C66BB9C401E5}">
      <dgm:prSet/>
      <dgm:spPr/>
      <dgm:t>
        <a:bodyPr/>
        <a:lstStyle/>
        <a:p>
          <a:endParaRPr lang="en-US"/>
        </a:p>
      </dgm:t>
    </dgm:pt>
    <dgm:pt modelId="{D11BDF4B-F0D1-4BDC-B78F-AB79A356326F}" type="sibTrans" cxnId="{87279873-A9B0-4176-84B6-C66BB9C401E5}">
      <dgm:prSet/>
      <dgm:spPr/>
      <dgm:t>
        <a:bodyPr/>
        <a:lstStyle/>
        <a:p>
          <a:endParaRPr lang="en-US"/>
        </a:p>
      </dgm:t>
    </dgm:pt>
    <dgm:pt modelId="{DDBCA645-1A24-4164-B5FA-48D8B6F349DC}">
      <dgm:prSet phldrT="[Text]" custT="1"/>
      <dgm:spPr/>
      <dgm:t>
        <a:bodyPr/>
        <a:lstStyle/>
        <a:p>
          <a:r>
            <a:rPr lang="en-US" sz="1600" dirty="0" smtClean="0"/>
            <a:t>Is print quality or durability ever an issue?</a:t>
          </a:r>
          <a:endParaRPr lang="en-US" sz="1600" dirty="0"/>
        </a:p>
      </dgm:t>
    </dgm:pt>
    <dgm:pt modelId="{DC175B84-0B48-4DF3-9B24-D8FEA6403FCD}" type="parTrans" cxnId="{8E8128EB-D2DB-43C4-AE1B-61B5C870D74D}">
      <dgm:prSet/>
      <dgm:spPr/>
      <dgm:t>
        <a:bodyPr/>
        <a:lstStyle/>
        <a:p>
          <a:endParaRPr lang="en-US"/>
        </a:p>
      </dgm:t>
    </dgm:pt>
    <dgm:pt modelId="{03FC15DE-A17E-467B-8E5D-5F1E9511D0F6}" type="sibTrans" cxnId="{8E8128EB-D2DB-43C4-AE1B-61B5C870D74D}">
      <dgm:prSet/>
      <dgm:spPr/>
      <dgm:t>
        <a:bodyPr/>
        <a:lstStyle/>
        <a:p>
          <a:endParaRPr lang="en-US"/>
        </a:p>
      </dgm:t>
    </dgm:pt>
    <dgm:pt modelId="{49976BDB-EA21-49BC-B17F-B50E0790754C}">
      <dgm:prSet phldrT="[Text]" custT="1"/>
      <dgm:spPr/>
      <dgm:t>
        <a:bodyPr/>
        <a:lstStyle/>
        <a:p>
          <a:r>
            <a:rPr lang="en-US" sz="1600" dirty="0" smtClean="0"/>
            <a:t>Identify opportunities to use color-coding to reduce errors or increase accuracy.</a:t>
          </a:r>
          <a:endParaRPr lang="en-US" sz="1600" dirty="0"/>
        </a:p>
      </dgm:t>
    </dgm:pt>
    <dgm:pt modelId="{BD6DEADD-E847-406E-BD0F-B686654D36EB}" type="parTrans" cxnId="{B082B608-83CF-4159-8738-1D7E34423498}">
      <dgm:prSet/>
      <dgm:spPr/>
      <dgm:t>
        <a:bodyPr/>
        <a:lstStyle/>
        <a:p>
          <a:endParaRPr lang="en-US"/>
        </a:p>
      </dgm:t>
    </dgm:pt>
    <dgm:pt modelId="{CDBDCEA3-4391-4490-972A-00B8046ADBC1}" type="sibTrans" cxnId="{B082B608-83CF-4159-8738-1D7E34423498}">
      <dgm:prSet/>
      <dgm:spPr/>
      <dgm:t>
        <a:bodyPr/>
        <a:lstStyle/>
        <a:p>
          <a:endParaRPr lang="en-US"/>
        </a:p>
      </dgm:t>
    </dgm:pt>
    <dgm:pt modelId="{19A63E87-86C9-496F-A8C2-022A11A87603}">
      <dgm:prSet custT="1"/>
      <dgm:spPr/>
      <dgm:t>
        <a:bodyPr/>
        <a:lstStyle/>
        <a:p>
          <a:r>
            <a:rPr lang="en-US" altLang="en-US" sz="1600" dirty="0" smtClean="0">
              <a:latin typeface="Arial" charset="0"/>
              <a:cs typeface="Arial" charset="0"/>
            </a:rPr>
            <a:t>What are your Quality Requirements/Specifications?</a:t>
          </a:r>
        </a:p>
      </dgm:t>
    </dgm:pt>
    <dgm:pt modelId="{FCC740E0-521D-49DF-90E1-5543BF8DA55E}" type="parTrans" cxnId="{5B1F6E3A-16AE-43A1-98EE-B13A453EBBEA}">
      <dgm:prSet/>
      <dgm:spPr/>
      <dgm:t>
        <a:bodyPr/>
        <a:lstStyle/>
        <a:p>
          <a:endParaRPr lang="en-US"/>
        </a:p>
      </dgm:t>
    </dgm:pt>
    <dgm:pt modelId="{2226DD88-F886-4640-A8EB-6626A8F01E4C}" type="sibTrans" cxnId="{5B1F6E3A-16AE-43A1-98EE-B13A453EBBEA}">
      <dgm:prSet/>
      <dgm:spPr/>
      <dgm:t>
        <a:bodyPr/>
        <a:lstStyle/>
        <a:p>
          <a:endParaRPr lang="en-US"/>
        </a:p>
      </dgm:t>
    </dgm:pt>
    <dgm:pt modelId="{9F7DD724-B0F7-45DA-A8A2-74191021D0E1}">
      <dgm:prSet custT="1"/>
      <dgm:spPr/>
      <dgm:t>
        <a:bodyPr/>
        <a:lstStyle/>
        <a:p>
          <a:r>
            <a:rPr lang="en-US" altLang="en-US" sz="1600" dirty="0" smtClean="0">
              <a:latin typeface="Arial" charset="0"/>
              <a:cs typeface="Arial" charset="0"/>
            </a:rPr>
            <a:t>What are your Quality Qualifications?</a:t>
          </a:r>
        </a:p>
      </dgm:t>
    </dgm:pt>
    <dgm:pt modelId="{88C4E350-0623-4D38-865B-4F0836086F09}" type="parTrans" cxnId="{7F826809-F474-4EE5-9A6B-0CCD35755B68}">
      <dgm:prSet/>
      <dgm:spPr/>
      <dgm:t>
        <a:bodyPr/>
        <a:lstStyle/>
        <a:p>
          <a:endParaRPr lang="en-US"/>
        </a:p>
      </dgm:t>
    </dgm:pt>
    <dgm:pt modelId="{D43A1F99-CD61-4E54-901D-3C8AFE45671D}" type="sibTrans" cxnId="{7F826809-F474-4EE5-9A6B-0CCD35755B68}">
      <dgm:prSet/>
      <dgm:spPr/>
      <dgm:t>
        <a:bodyPr/>
        <a:lstStyle/>
        <a:p>
          <a:endParaRPr lang="en-US"/>
        </a:p>
      </dgm:t>
    </dgm:pt>
    <dgm:pt modelId="{F51D57F3-02D8-4E89-8F98-BB1B6E6E4B46}">
      <dgm:prSet custT="1"/>
      <dgm:spPr/>
      <dgm:t>
        <a:bodyPr/>
        <a:lstStyle/>
        <a:p>
          <a:r>
            <a:rPr lang="en-US" altLang="en-US" sz="1600" dirty="0" smtClean="0">
              <a:latin typeface="Arial" charset="0"/>
              <a:cs typeface="Arial" charset="0"/>
            </a:rPr>
            <a:t>How do you know that what you are buying is meeting your spec?</a:t>
          </a:r>
        </a:p>
      </dgm:t>
    </dgm:pt>
    <dgm:pt modelId="{DC269EB1-3B72-45DE-BD83-04F599741143}" type="parTrans" cxnId="{2167D0F4-1B78-4379-8FA9-78D3CF3D9744}">
      <dgm:prSet/>
      <dgm:spPr/>
      <dgm:t>
        <a:bodyPr/>
        <a:lstStyle/>
        <a:p>
          <a:endParaRPr lang="en-US"/>
        </a:p>
      </dgm:t>
    </dgm:pt>
    <dgm:pt modelId="{EFD9E3AD-C3D7-420F-B474-EC4A021C5294}" type="sibTrans" cxnId="{2167D0F4-1B78-4379-8FA9-78D3CF3D9744}">
      <dgm:prSet/>
      <dgm:spPr/>
      <dgm:t>
        <a:bodyPr/>
        <a:lstStyle/>
        <a:p>
          <a:endParaRPr lang="en-US"/>
        </a:p>
      </dgm:t>
    </dgm:pt>
    <dgm:pt modelId="{A2958BCA-CB89-489E-B280-1E4E1D9A214B}" type="pres">
      <dgm:prSet presAssocID="{0B26264D-5E65-4871-BD20-6A52B27BF348}" presName="Name0" presStyleCnt="0">
        <dgm:presLayoutVars>
          <dgm:dir/>
          <dgm:animLvl val="lvl"/>
          <dgm:resizeHandles val="exact"/>
        </dgm:presLayoutVars>
      </dgm:prSet>
      <dgm:spPr/>
      <dgm:t>
        <a:bodyPr/>
        <a:lstStyle/>
        <a:p>
          <a:endParaRPr lang="en-US"/>
        </a:p>
      </dgm:t>
    </dgm:pt>
    <dgm:pt modelId="{5D1E158A-396A-4B7E-9547-C6563582DCBB}" type="pres">
      <dgm:prSet presAssocID="{B8748C24-6809-40AB-8A7F-FB4AD38112C2}" presName="linNode" presStyleCnt="0"/>
      <dgm:spPr/>
    </dgm:pt>
    <dgm:pt modelId="{BF4D4F24-8153-49E3-95FB-C59D82C921A8}" type="pres">
      <dgm:prSet presAssocID="{B8748C24-6809-40AB-8A7F-FB4AD38112C2}" presName="parentText" presStyleLbl="node1" presStyleIdx="0" presStyleCnt="3">
        <dgm:presLayoutVars>
          <dgm:chMax val="1"/>
          <dgm:bulletEnabled val="1"/>
        </dgm:presLayoutVars>
      </dgm:prSet>
      <dgm:spPr/>
      <dgm:t>
        <a:bodyPr/>
        <a:lstStyle/>
        <a:p>
          <a:endParaRPr lang="en-US"/>
        </a:p>
      </dgm:t>
    </dgm:pt>
    <dgm:pt modelId="{510C2D72-2B19-46C1-8EB3-0238FF958232}" type="pres">
      <dgm:prSet presAssocID="{B8748C24-6809-40AB-8A7F-FB4AD38112C2}" presName="descendantText" presStyleLbl="alignAccFollowNode1" presStyleIdx="0" presStyleCnt="3">
        <dgm:presLayoutVars>
          <dgm:bulletEnabled val="1"/>
        </dgm:presLayoutVars>
      </dgm:prSet>
      <dgm:spPr/>
      <dgm:t>
        <a:bodyPr/>
        <a:lstStyle/>
        <a:p>
          <a:endParaRPr lang="en-US"/>
        </a:p>
      </dgm:t>
    </dgm:pt>
    <dgm:pt modelId="{57BFDBAE-0546-4AF3-89DB-319B5453C0AD}" type="pres">
      <dgm:prSet presAssocID="{909D4D64-64D7-43E6-8F0E-B76F7995D37B}" presName="sp" presStyleCnt="0"/>
      <dgm:spPr/>
    </dgm:pt>
    <dgm:pt modelId="{F9C282E4-5FB4-4A76-A32E-F19F5534EDA9}" type="pres">
      <dgm:prSet presAssocID="{63A66049-754A-4BC5-9631-60DDD2374BFB}" presName="linNode" presStyleCnt="0"/>
      <dgm:spPr/>
      <dgm:t>
        <a:bodyPr/>
        <a:lstStyle/>
        <a:p>
          <a:endParaRPr lang="en-US"/>
        </a:p>
      </dgm:t>
    </dgm:pt>
    <dgm:pt modelId="{CD0B8497-05A8-48F0-AD94-80ED60ABCDB7}" type="pres">
      <dgm:prSet presAssocID="{63A66049-754A-4BC5-9631-60DDD2374BFB}" presName="parentText" presStyleLbl="node1" presStyleIdx="1" presStyleCnt="3">
        <dgm:presLayoutVars>
          <dgm:chMax val="1"/>
          <dgm:bulletEnabled val="1"/>
        </dgm:presLayoutVars>
      </dgm:prSet>
      <dgm:spPr/>
      <dgm:t>
        <a:bodyPr/>
        <a:lstStyle/>
        <a:p>
          <a:endParaRPr lang="en-US"/>
        </a:p>
      </dgm:t>
    </dgm:pt>
    <dgm:pt modelId="{90937586-94A9-4757-AE4F-B8BD44CC79E7}" type="pres">
      <dgm:prSet presAssocID="{63A66049-754A-4BC5-9631-60DDD2374BFB}" presName="descendantText" presStyleLbl="alignAccFollowNode1" presStyleIdx="1" presStyleCnt="3">
        <dgm:presLayoutVars>
          <dgm:bulletEnabled val="1"/>
        </dgm:presLayoutVars>
      </dgm:prSet>
      <dgm:spPr/>
      <dgm:t>
        <a:bodyPr/>
        <a:lstStyle/>
        <a:p>
          <a:endParaRPr lang="en-US"/>
        </a:p>
      </dgm:t>
    </dgm:pt>
    <dgm:pt modelId="{A1EED2FB-29D6-4696-9876-1E97FBB21245}" type="pres">
      <dgm:prSet presAssocID="{CDC73C4D-1A0F-4D25-AA76-278ABA185401}" presName="sp" presStyleCnt="0"/>
      <dgm:spPr/>
    </dgm:pt>
    <dgm:pt modelId="{894079CA-2B2E-40C3-BD73-E694160ED40E}" type="pres">
      <dgm:prSet presAssocID="{480E40A2-123C-4429-9AF4-6BEDAE0A3142}" presName="linNode" presStyleCnt="0"/>
      <dgm:spPr/>
    </dgm:pt>
    <dgm:pt modelId="{908F3631-006E-456B-9197-0E0B2E8E52FE}" type="pres">
      <dgm:prSet presAssocID="{480E40A2-123C-4429-9AF4-6BEDAE0A3142}" presName="parentText" presStyleLbl="node1" presStyleIdx="2" presStyleCnt="3">
        <dgm:presLayoutVars>
          <dgm:chMax val="1"/>
          <dgm:bulletEnabled val="1"/>
        </dgm:presLayoutVars>
      </dgm:prSet>
      <dgm:spPr/>
      <dgm:t>
        <a:bodyPr/>
        <a:lstStyle/>
        <a:p>
          <a:endParaRPr lang="en-US"/>
        </a:p>
      </dgm:t>
    </dgm:pt>
    <dgm:pt modelId="{909BF840-3F1F-43EF-8535-DD80768AB07B}" type="pres">
      <dgm:prSet presAssocID="{480E40A2-123C-4429-9AF4-6BEDAE0A3142}" presName="descendantText" presStyleLbl="alignAccFollowNode1" presStyleIdx="2" presStyleCnt="3">
        <dgm:presLayoutVars>
          <dgm:bulletEnabled val="1"/>
        </dgm:presLayoutVars>
      </dgm:prSet>
      <dgm:spPr/>
      <dgm:t>
        <a:bodyPr/>
        <a:lstStyle/>
        <a:p>
          <a:endParaRPr lang="en-US"/>
        </a:p>
      </dgm:t>
    </dgm:pt>
  </dgm:ptLst>
  <dgm:cxnLst>
    <dgm:cxn modelId="{E48F0C05-A06C-42C1-9AC2-21968061FC9C}" type="presOf" srcId="{E38FCE80-663A-4F26-BF3F-255D76AFB1F7}" destId="{90937586-94A9-4757-AE4F-B8BD44CC79E7}" srcOrd="0" destOrd="0" presId="urn:microsoft.com/office/officeart/2005/8/layout/vList5"/>
    <dgm:cxn modelId="{03DAE252-C84A-4015-8786-206A97EC228A}" type="presOf" srcId="{0B26264D-5E65-4871-BD20-6A52B27BF348}" destId="{A2958BCA-CB89-489E-B280-1E4E1D9A214B}" srcOrd="0" destOrd="0" presId="urn:microsoft.com/office/officeart/2005/8/layout/vList5"/>
    <dgm:cxn modelId="{854C28DA-64E5-4A17-9F07-9103F9CDFE32}" srcId="{CC82D59A-DA64-4E4B-A748-84477F140D45}" destId="{9371D395-A2D6-4962-932F-98A6F3317480}" srcOrd="0" destOrd="0" parTransId="{4F15E0C5-B9C8-464E-A349-3AD9DFD7ABA0}" sibTransId="{E89D2764-9D9B-41B7-AACD-5E0C29DB2306}"/>
    <dgm:cxn modelId="{9A51B144-26DD-47D3-AD4A-5014232BB55C}" type="presOf" srcId="{CC82D59A-DA64-4E4B-A748-84477F140D45}" destId="{909BF840-3F1F-43EF-8535-DD80768AB07B}" srcOrd="0" destOrd="0" presId="urn:microsoft.com/office/officeart/2005/8/layout/vList5"/>
    <dgm:cxn modelId="{87279873-A9B0-4176-84B6-C66BB9C401E5}" srcId="{480E40A2-123C-4429-9AF4-6BEDAE0A3142}" destId="{64F59770-A310-4BD0-8F3F-E2E039DA1E26}" srcOrd="1" destOrd="0" parTransId="{43FB9765-2EBA-4B69-83BA-D3AF91E59987}" sibTransId="{D11BDF4B-F0D1-4BDC-B78F-AB79A356326F}"/>
    <dgm:cxn modelId="{EAB265FB-4847-4D56-8AEE-24060B9E0C16}" srcId="{0B26264D-5E65-4871-BD20-6A52B27BF348}" destId="{B8748C24-6809-40AB-8A7F-FB4AD38112C2}" srcOrd="0" destOrd="0" parTransId="{C8B9B481-9BF1-4153-A05A-08FAF2540AFA}" sibTransId="{909D4D64-64D7-43E6-8F0E-B76F7995D37B}"/>
    <dgm:cxn modelId="{9D4168AD-339B-4F23-9C7F-18E16BBA1D2C}" type="presOf" srcId="{63A66049-754A-4BC5-9631-60DDD2374BFB}" destId="{CD0B8497-05A8-48F0-AD94-80ED60ABCDB7}" srcOrd="0" destOrd="0" presId="urn:microsoft.com/office/officeart/2005/8/layout/vList5"/>
    <dgm:cxn modelId="{945EED5C-8A1B-4FC9-A1C9-2546D6E5E9F5}" type="presOf" srcId="{49976BDB-EA21-49BC-B17F-B50E0790754C}" destId="{510C2D72-2B19-46C1-8EB3-0238FF958232}" srcOrd="0" destOrd="2" presId="urn:microsoft.com/office/officeart/2005/8/layout/vList5"/>
    <dgm:cxn modelId="{E6C96FF9-F775-488F-93A2-6E20EBDCA91E}" srcId="{0B26264D-5E65-4871-BD20-6A52B27BF348}" destId="{63A66049-754A-4BC5-9631-60DDD2374BFB}" srcOrd="1" destOrd="0" parTransId="{E27129A3-85A5-423C-A804-6228536D3BA6}" sibTransId="{CDC73C4D-1A0F-4D25-AA76-278ABA185401}"/>
    <dgm:cxn modelId="{D77DEBED-6E29-4EAD-A016-D94FDC77FADC}" srcId="{B8748C24-6809-40AB-8A7F-FB4AD38112C2}" destId="{39060DFE-32C2-4ABE-AF56-09FF4C63D42A}" srcOrd="0" destOrd="0" parTransId="{A1607A87-4623-4F2A-9EB2-2F50FF3BF3F0}" sibTransId="{BCBE9328-5E93-46C3-8B30-0D0F0240102F}"/>
    <dgm:cxn modelId="{2DB7EA57-209B-4962-AE52-24DEDA96BCF6}" type="presOf" srcId="{9371D395-A2D6-4962-932F-98A6F3317480}" destId="{909BF840-3F1F-43EF-8535-DD80768AB07B}" srcOrd="0" destOrd="1" presId="urn:microsoft.com/office/officeart/2005/8/layout/vList5"/>
    <dgm:cxn modelId="{F92C3E3F-28A0-403C-AB05-360180833DF3}" srcId="{0B26264D-5E65-4871-BD20-6A52B27BF348}" destId="{480E40A2-123C-4429-9AF4-6BEDAE0A3142}" srcOrd="2" destOrd="0" parTransId="{D2CBA4E5-2816-4BE1-B737-3AEF5C667527}" sibTransId="{11116118-A4AE-4BE7-B2C1-7CBFE2392B96}"/>
    <dgm:cxn modelId="{7F826809-F474-4EE5-9A6B-0CCD35755B68}" srcId="{63A66049-754A-4BC5-9631-60DDD2374BFB}" destId="{9F7DD724-B0F7-45DA-A8A2-74191021D0E1}" srcOrd="2" destOrd="0" parTransId="{88C4E350-0623-4D38-865B-4F0836086F09}" sibTransId="{D43A1F99-CD61-4E54-901D-3C8AFE45671D}"/>
    <dgm:cxn modelId="{5B1F6E3A-16AE-43A1-98EE-B13A453EBBEA}" srcId="{63A66049-754A-4BC5-9631-60DDD2374BFB}" destId="{19A63E87-86C9-496F-A8C2-022A11A87603}" srcOrd="1" destOrd="0" parTransId="{FCC740E0-521D-49DF-90E1-5543BF8DA55E}" sibTransId="{2226DD88-F886-4640-A8EB-6626A8F01E4C}"/>
    <dgm:cxn modelId="{B082B608-83CF-4159-8738-1D7E34423498}" srcId="{B8748C24-6809-40AB-8A7F-FB4AD38112C2}" destId="{49976BDB-EA21-49BC-B17F-B50E0790754C}" srcOrd="2" destOrd="0" parTransId="{BD6DEADD-E847-406E-BD0F-B686654D36EB}" sibTransId="{CDBDCEA3-4391-4490-972A-00B8046ADBC1}"/>
    <dgm:cxn modelId="{197BD8AC-CB1C-4ADA-B96A-2A0918D79575}" srcId="{63A66049-754A-4BC5-9631-60DDD2374BFB}" destId="{E38FCE80-663A-4F26-BF3F-255D76AFB1F7}" srcOrd="0" destOrd="0" parTransId="{DDAC5DF1-7760-46CE-83D8-57DAF3E515D7}" sibTransId="{B857A49D-96A9-4A9E-B4E2-425087B938A4}"/>
    <dgm:cxn modelId="{6F32232F-56EE-4E3F-8938-A4D30D4F8AD9}" type="presOf" srcId="{39060DFE-32C2-4ABE-AF56-09FF4C63D42A}" destId="{510C2D72-2B19-46C1-8EB3-0238FF958232}" srcOrd="0" destOrd="0" presId="urn:microsoft.com/office/officeart/2005/8/layout/vList5"/>
    <dgm:cxn modelId="{3B2B2860-5BE4-4934-B8F7-F2113777A3D3}" srcId="{480E40A2-123C-4429-9AF4-6BEDAE0A3142}" destId="{CC82D59A-DA64-4E4B-A748-84477F140D45}" srcOrd="0" destOrd="0" parTransId="{EA796989-B6ED-40C4-AC5D-DD5BA864DBBC}" sibTransId="{BF876C29-43E2-43E5-A5B5-87E1D225251D}"/>
    <dgm:cxn modelId="{9C50FB7E-E6D0-4305-8899-9D370A6CE072}" type="presOf" srcId="{480E40A2-123C-4429-9AF4-6BEDAE0A3142}" destId="{908F3631-006E-456B-9197-0E0B2E8E52FE}" srcOrd="0" destOrd="0" presId="urn:microsoft.com/office/officeart/2005/8/layout/vList5"/>
    <dgm:cxn modelId="{261271FE-59EF-4E1C-9237-44FCCC3C0965}" type="presOf" srcId="{9F7DD724-B0F7-45DA-A8A2-74191021D0E1}" destId="{90937586-94A9-4757-AE4F-B8BD44CC79E7}" srcOrd="0" destOrd="2" presId="urn:microsoft.com/office/officeart/2005/8/layout/vList5"/>
    <dgm:cxn modelId="{8E8128EB-D2DB-43C4-AE1B-61B5C870D74D}" srcId="{B8748C24-6809-40AB-8A7F-FB4AD38112C2}" destId="{DDBCA645-1A24-4164-B5FA-48D8B6F349DC}" srcOrd="1" destOrd="0" parTransId="{DC175B84-0B48-4DF3-9B24-D8FEA6403FCD}" sibTransId="{03FC15DE-A17E-467B-8E5D-5F1E9511D0F6}"/>
    <dgm:cxn modelId="{83D29F17-EA03-4F1F-AB3C-360016F6CF2B}" type="presOf" srcId="{64F59770-A310-4BD0-8F3F-E2E039DA1E26}" destId="{909BF840-3F1F-43EF-8535-DD80768AB07B}" srcOrd="0" destOrd="2" presId="urn:microsoft.com/office/officeart/2005/8/layout/vList5"/>
    <dgm:cxn modelId="{2167D0F4-1B78-4379-8FA9-78D3CF3D9744}" srcId="{63A66049-754A-4BC5-9631-60DDD2374BFB}" destId="{F51D57F3-02D8-4E89-8F98-BB1B6E6E4B46}" srcOrd="3" destOrd="0" parTransId="{DC269EB1-3B72-45DE-BD83-04F599741143}" sibTransId="{EFD9E3AD-C3D7-420F-B474-EC4A021C5294}"/>
    <dgm:cxn modelId="{04311DDC-886B-4A94-9977-2CC6E145D2C0}" type="presOf" srcId="{F51D57F3-02D8-4E89-8F98-BB1B6E6E4B46}" destId="{90937586-94A9-4757-AE4F-B8BD44CC79E7}" srcOrd="0" destOrd="3" presId="urn:microsoft.com/office/officeart/2005/8/layout/vList5"/>
    <dgm:cxn modelId="{F5857DCA-8488-48F3-BC0E-5ED0843732C6}" type="presOf" srcId="{DDBCA645-1A24-4164-B5FA-48D8B6F349DC}" destId="{510C2D72-2B19-46C1-8EB3-0238FF958232}" srcOrd="0" destOrd="1" presId="urn:microsoft.com/office/officeart/2005/8/layout/vList5"/>
    <dgm:cxn modelId="{4165986E-B11B-4E97-A66D-320F2CDF142C}" type="presOf" srcId="{19A63E87-86C9-496F-A8C2-022A11A87603}" destId="{90937586-94A9-4757-AE4F-B8BD44CC79E7}" srcOrd="0" destOrd="1" presId="urn:microsoft.com/office/officeart/2005/8/layout/vList5"/>
    <dgm:cxn modelId="{C39C3C62-04DD-48FA-BFDC-90B41FF580AE}" type="presOf" srcId="{B8748C24-6809-40AB-8A7F-FB4AD38112C2}" destId="{BF4D4F24-8153-49E3-95FB-C59D82C921A8}" srcOrd="0" destOrd="0" presId="urn:microsoft.com/office/officeart/2005/8/layout/vList5"/>
    <dgm:cxn modelId="{81F94F83-1EBE-4E9A-8E30-4E785C260363}" type="presParOf" srcId="{A2958BCA-CB89-489E-B280-1E4E1D9A214B}" destId="{5D1E158A-396A-4B7E-9547-C6563582DCBB}" srcOrd="0" destOrd="0" presId="urn:microsoft.com/office/officeart/2005/8/layout/vList5"/>
    <dgm:cxn modelId="{295F156A-5C0D-4359-AD42-CD78C9EC7AAA}" type="presParOf" srcId="{5D1E158A-396A-4B7E-9547-C6563582DCBB}" destId="{BF4D4F24-8153-49E3-95FB-C59D82C921A8}" srcOrd="0" destOrd="0" presId="urn:microsoft.com/office/officeart/2005/8/layout/vList5"/>
    <dgm:cxn modelId="{8DB89729-E697-4A9B-A299-13C11E3B4D67}" type="presParOf" srcId="{5D1E158A-396A-4B7E-9547-C6563582DCBB}" destId="{510C2D72-2B19-46C1-8EB3-0238FF958232}" srcOrd="1" destOrd="0" presId="urn:microsoft.com/office/officeart/2005/8/layout/vList5"/>
    <dgm:cxn modelId="{F92EB7FA-F9C8-40D0-B808-1EBADEC7E56B}" type="presParOf" srcId="{A2958BCA-CB89-489E-B280-1E4E1D9A214B}" destId="{57BFDBAE-0546-4AF3-89DB-319B5453C0AD}" srcOrd="1" destOrd="0" presId="urn:microsoft.com/office/officeart/2005/8/layout/vList5"/>
    <dgm:cxn modelId="{D203B807-390D-47E6-A644-C62F95A0CF2F}" type="presParOf" srcId="{A2958BCA-CB89-489E-B280-1E4E1D9A214B}" destId="{F9C282E4-5FB4-4A76-A32E-F19F5534EDA9}" srcOrd="2" destOrd="0" presId="urn:microsoft.com/office/officeart/2005/8/layout/vList5"/>
    <dgm:cxn modelId="{05336037-E180-4067-ACB6-7A46F73FEA49}" type="presParOf" srcId="{F9C282E4-5FB4-4A76-A32E-F19F5534EDA9}" destId="{CD0B8497-05A8-48F0-AD94-80ED60ABCDB7}" srcOrd="0" destOrd="0" presId="urn:microsoft.com/office/officeart/2005/8/layout/vList5"/>
    <dgm:cxn modelId="{C8342C2B-A8F9-41C5-95F1-60C43056D3B4}" type="presParOf" srcId="{F9C282E4-5FB4-4A76-A32E-F19F5534EDA9}" destId="{90937586-94A9-4757-AE4F-B8BD44CC79E7}" srcOrd="1" destOrd="0" presId="urn:microsoft.com/office/officeart/2005/8/layout/vList5"/>
    <dgm:cxn modelId="{EA43C651-063C-4722-A5D7-5406D9593043}" type="presParOf" srcId="{A2958BCA-CB89-489E-B280-1E4E1D9A214B}" destId="{A1EED2FB-29D6-4696-9876-1E97FBB21245}" srcOrd="3" destOrd="0" presId="urn:microsoft.com/office/officeart/2005/8/layout/vList5"/>
    <dgm:cxn modelId="{F8382958-FDC3-4A61-AA28-6E2F7B1E47AF}" type="presParOf" srcId="{A2958BCA-CB89-489E-B280-1E4E1D9A214B}" destId="{894079CA-2B2E-40C3-BD73-E694160ED40E}" srcOrd="4" destOrd="0" presId="urn:microsoft.com/office/officeart/2005/8/layout/vList5"/>
    <dgm:cxn modelId="{ADF551A3-C0BC-49A2-909E-A753299CAEC1}" type="presParOf" srcId="{894079CA-2B2E-40C3-BD73-E694160ED40E}" destId="{908F3631-006E-456B-9197-0E0B2E8E52FE}" srcOrd="0" destOrd="0" presId="urn:microsoft.com/office/officeart/2005/8/layout/vList5"/>
    <dgm:cxn modelId="{733D0243-C899-456F-A2CD-02D4DE8815E0}" type="presParOf" srcId="{894079CA-2B2E-40C3-BD73-E694160ED40E}" destId="{909BF840-3F1F-43EF-8535-DD80768AB07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26264D-5E65-4871-BD20-6A52B27BF348}"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n-US"/>
        </a:p>
      </dgm:t>
    </dgm:pt>
    <dgm:pt modelId="{63A66049-754A-4BC5-9631-60DDD2374BFB}">
      <dgm:prSet phldrT="[Text]" custT="1"/>
      <dgm:spPr/>
      <dgm:t>
        <a:bodyPr/>
        <a:lstStyle/>
        <a:p>
          <a:r>
            <a:rPr lang="en-US" sz="2800" dirty="0" smtClean="0"/>
            <a:t>We already have a supplier</a:t>
          </a:r>
          <a:endParaRPr lang="en-US" sz="2800" dirty="0"/>
        </a:p>
      </dgm:t>
    </dgm:pt>
    <dgm:pt modelId="{E27129A3-85A5-423C-A804-6228536D3BA6}" type="parTrans" cxnId="{E6C96FF9-F775-488F-93A2-6E20EBDCA91E}">
      <dgm:prSet/>
      <dgm:spPr/>
      <dgm:t>
        <a:bodyPr/>
        <a:lstStyle/>
        <a:p>
          <a:endParaRPr lang="en-US"/>
        </a:p>
      </dgm:t>
    </dgm:pt>
    <dgm:pt modelId="{CDC73C4D-1A0F-4D25-AA76-278ABA185401}" type="sibTrans" cxnId="{E6C96FF9-F775-488F-93A2-6E20EBDCA91E}">
      <dgm:prSet/>
      <dgm:spPr/>
      <dgm:t>
        <a:bodyPr/>
        <a:lstStyle/>
        <a:p>
          <a:endParaRPr lang="en-US"/>
        </a:p>
      </dgm:t>
    </dgm:pt>
    <dgm:pt modelId="{E38FCE80-663A-4F26-BF3F-255D76AFB1F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Buying Zebra Supplies for your Zebra printer ensures you receive a high-quality solution, maximizing up-time.  Zebra extensively tests all materials in Zebra printers.  Testing includes: </a:t>
          </a:r>
          <a:endParaRPr lang="en-US" sz="1600" dirty="0"/>
        </a:p>
      </dgm:t>
    </dgm:pt>
    <dgm:pt modelId="{DDAC5DF1-7760-46CE-83D8-57DAF3E515D7}" type="parTrans" cxnId="{197BD8AC-CB1C-4ADA-B96A-2A0918D79575}">
      <dgm:prSet/>
      <dgm:spPr/>
      <dgm:t>
        <a:bodyPr/>
        <a:lstStyle/>
        <a:p>
          <a:endParaRPr lang="en-US"/>
        </a:p>
      </dgm:t>
    </dgm:pt>
    <dgm:pt modelId="{B857A49D-96A9-4A9E-B4E2-425087B938A4}" type="sibTrans" cxnId="{197BD8AC-CB1C-4ADA-B96A-2A0918D79575}">
      <dgm:prSet/>
      <dgm:spPr/>
      <dgm:t>
        <a:bodyPr/>
        <a:lstStyle/>
        <a:p>
          <a:endParaRPr lang="en-US"/>
        </a:p>
      </dgm:t>
    </dgm:pt>
    <dgm:pt modelId="{E63E1608-3F26-4BA1-8ED7-07820AE543E6}">
      <dgm:prSet phldrT="[Text]" custT="1"/>
      <dgm:spPr/>
      <dgm:t>
        <a:bodyPr/>
        <a:lstStyle/>
        <a:p>
          <a:r>
            <a:rPr lang="en-US" sz="2800" dirty="0" smtClean="0"/>
            <a:t>Zebra Supplies are more expensive</a:t>
          </a:r>
          <a:endParaRPr lang="en-US" sz="2800" dirty="0"/>
        </a:p>
      </dgm:t>
    </dgm:pt>
    <dgm:pt modelId="{EA8360C7-C52A-4D03-83B0-5D0CCB4277D5}" type="parTrans" cxnId="{306F56F7-050C-4FED-9DE8-A57D79742030}">
      <dgm:prSet/>
      <dgm:spPr/>
      <dgm:t>
        <a:bodyPr/>
        <a:lstStyle/>
        <a:p>
          <a:endParaRPr lang="en-US"/>
        </a:p>
      </dgm:t>
    </dgm:pt>
    <dgm:pt modelId="{9E494C91-F8B8-43F2-9F6F-C7D432ED7BE5}" type="sibTrans" cxnId="{306F56F7-050C-4FED-9DE8-A57D79742030}">
      <dgm:prSet/>
      <dgm:spPr/>
      <dgm:t>
        <a:bodyPr/>
        <a:lstStyle/>
        <a:p>
          <a:endParaRPr lang="en-US"/>
        </a:p>
      </dgm:t>
    </dgm:pt>
    <dgm:pt modelId="{F652AC5B-80A3-470B-AED9-CE8DA1351FA6}">
      <dgm:prSet phldrT="[Text]" custT="1"/>
      <dgm:spPr/>
      <dgm:t>
        <a:bodyPr/>
        <a:lstStyle/>
        <a:p>
          <a:r>
            <a:rPr lang="en-US" altLang="en-US" sz="1600" dirty="0" smtClean="0">
              <a:latin typeface="+mj-lt"/>
              <a:cs typeface="Arial" panose="020B0604020202020204" pitchFamily="34" charset="0"/>
            </a:rPr>
            <a:t>Zebra utilizes the highest quality of materials that are pre-tested in Zebra printers.</a:t>
          </a:r>
          <a:endParaRPr lang="en-US" sz="1600" dirty="0">
            <a:latin typeface="+mj-lt"/>
            <a:cs typeface="Arial" panose="020B0604020202020204" pitchFamily="34" charset="0"/>
          </a:endParaRPr>
        </a:p>
      </dgm:t>
    </dgm:pt>
    <dgm:pt modelId="{1D2BD8E3-130C-4486-BD94-B51FCC6031BF}" type="parTrans" cxnId="{9647CD0E-3C3C-411E-86B1-D1CA89B401C0}">
      <dgm:prSet/>
      <dgm:spPr/>
      <dgm:t>
        <a:bodyPr/>
        <a:lstStyle/>
        <a:p>
          <a:endParaRPr lang="en-US"/>
        </a:p>
      </dgm:t>
    </dgm:pt>
    <dgm:pt modelId="{0B8CCD35-CCED-40AB-83CC-BF10815041DE}" type="sibTrans" cxnId="{9647CD0E-3C3C-411E-86B1-D1CA89B401C0}">
      <dgm:prSet/>
      <dgm:spPr/>
      <dgm:t>
        <a:bodyPr/>
        <a:lstStyle/>
        <a:p>
          <a:endParaRPr lang="en-US"/>
        </a:p>
      </dgm:t>
    </dgm:pt>
    <dgm:pt modelId="{605F911B-369D-4EF1-AF10-71503348B1BD}">
      <dgm:prSet custT="1"/>
      <dgm:spPr/>
      <dgm:t>
        <a:bodyPr/>
        <a:lstStyle/>
        <a:p>
          <a:pPr marL="342900" indent="0" defTabSz="711200">
            <a:lnSpc>
              <a:spcPct val="90000"/>
            </a:lnSpc>
            <a:spcBef>
              <a:spcPct val="0"/>
            </a:spcBef>
            <a:spcAft>
              <a:spcPct val="15000"/>
            </a:spcAft>
            <a:buNone/>
          </a:pPr>
          <a:r>
            <a:rPr lang="en-US" sz="1600" dirty="0" smtClean="0"/>
            <a:t>Print quality</a:t>
          </a:r>
        </a:p>
      </dgm:t>
    </dgm:pt>
    <dgm:pt modelId="{74FA77EB-1945-4707-B5C7-F868B4B7020C}" type="parTrans" cxnId="{6E189457-FFD9-45F7-B6ED-23C071B87534}">
      <dgm:prSet/>
      <dgm:spPr/>
      <dgm:t>
        <a:bodyPr/>
        <a:lstStyle/>
        <a:p>
          <a:endParaRPr lang="en-US"/>
        </a:p>
      </dgm:t>
    </dgm:pt>
    <dgm:pt modelId="{80C66DDC-73D4-4C5C-9F4A-67D7385C7EBC}" type="sibTrans" cxnId="{6E189457-FFD9-45F7-B6ED-23C071B87534}">
      <dgm:prSet/>
      <dgm:spPr/>
      <dgm:t>
        <a:bodyPr/>
        <a:lstStyle/>
        <a:p>
          <a:endParaRPr lang="en-US"/>
        </a:p>
      </dgm:t>
    </dgm:pt>
    <dgm:pt modelId="{F390C1B5-D70B-4604-B2EE-555E86FA77D8}">
      <dgm:prSet custT="1"/>
      <dgm:spPr/>
      <dgm:t>
        <a:bodyPr/>
        <a:lstStyle/>
        <a:p>
          <a:pPr marL="342900" indent="0" defTabSz="711200">
            <a:lnSpc>
              <a:spcPct val="90000"/>
            </a:lnSpc>
            <a:spcBef>
              <a:spcPct val="0"/>
            </a:spcBef>
            <a:spcAft>
              <a:spcPct val="15000"/>
            </a:spcAft>
            <a:buNone/>
          </a:pPr>
          <a:r>
            <a:rPr lang="en-US" sz="1600" dirty="0" smtClean="0"/>
            <a:t>Adhesive strength</a:t>
          </a:r>
        </a:p>
      </dgm:t>
    </dgm:pt>
    <dgm:pt modelId="{4F0CBF64-4A6E-4A24-837F-C5CBF51A0971}" type="sibTrans" cxnId="{F894CF7C-1A53-4CD4-B0C6-D826AA2E9422}">
      <dgm:prSet/>
      <dgm:spPr/>
      <dgm:t>
        <a:bodyPr/>
        <a:lstStyle/>
        <a:p>
          <a:endParaRPr lang="en-US"/>
        </a:p>
      </dgm:t>
    </dgm:pt>
    <dgm:pt modelId="{97BEB36D-6D3E-4A3C-A89F-5C3F2FCFCD5F}" type="parTrans" cxnId="{F894CF7C-1A53-4CD4-B0C6-D826AA2E9422}">
      <dgm:prSet/>
      <dgm:spPr/>
      <dgm:t>
        <a:bodyPr/>
        <a:lstStyle/>
        <a:p>
          <a:endParaRPr lang="en-US"/>
        </a:p>
      </dgm:t>
    </dgm:pt>
    <dgm:pt modelId="{FBFD16BA-D4FA-4BF0-9163-41A39471F320}">
      <dgm:prSet custT="1"/>
      <dgm:spPr/>
      <dgm:t>
        <a:bodyPr/>
        <a:lstStyle/>
        <a:p>
          <a:pPr marL="342900" indent="0" defTabSz="711200">
            <a:lnSpc>
              <a:spcPct val="90000"/>
            </a:lnSpc>
            <a:spcBef>
              <a:spcPct val="0"/>
            </a:spcBef>
            <a:spcAft>
              <a:spcPct val="15000"/>
            </a:spcAft>
            <a:buNone/>
          </a:pPr>
          <a:r>
            <a:rPr lang="en-US" sz="1600" dirty="0" smtClean="0"/>
            <a:t>Chemical, abrasion resistance</a:t>
          </a:r>
        </a:p>
      </dgm:t>
    </dgm:pt>
    <dgm:pt modelId="{190B419D-4E76-4DA8-97F4-A1254F7D3AC8}" type="sibTrans" cxnId="{163B41E6-1FE7-404C-88CA-6B204191C169}">
      <dgm:prSet/>
      <dgm:spPr/>
      <dgm:t>
        <a:bodyPr/>
        <a:lstStyle/>
        <a:p>
          <a:endParaRPr lang="en-US"/>
        </a:p>
      </dgm:t>
    </dgm:pt>
    <dgm:pt modelId="{577A88B3-6D3B-4009-8D0E-B416344F1044}" type="parTrans" cxnId="{163B41E6-1FE7-404C-88CA-6B204191C169}">
      <dgm:prSet/>
      <dgm:spPr/>
      <dgm:t>
        <a:bodyPr/>
        <a:lstStyle/>
        <a:p>
          <a:endParaRPr lang="en-US"/>
        </a:p>
      </dgm:t>
    </dgm:pt>
    <dgm:pt modelId="{CB182D33-D598-493A-9DD4-C3026556A457}">
      <dgm:prSet custT="1"/>
      <dgm:spPr/>
      <dgm:t>
        <a:bodyPr/>
        <a:lstStyle/>
        <a:p>
          <a:pPr marL="342900" indent="0" defTabSz="711200">
            <a:lnSpc>
              <a:spcPct val="90000"/>
            </a:lnSpc>
            <a:spcBef>
              <a:spcPct val="0"/>
            </a:spcBef>
            <a:spcAft>
              <a:spcPct val="15000"/>
            </a:spcAft>
            <a:buNone/>
          </a:pPr>
          <a:r>
            <a:rPr lang="en-US" sz="1600" dirty="0" smtClean="0"/>
            <a:t>Printhead wear and tear</a:t>
          </a:r>
        </a:p>
      </dgm:t>
    </dgm:pt>
    <dgm:pt modelId="{675CF8A2-2E2B-4477-960D-5D08578DC736}" type="sibTrans" cxnId="{CDFE40C3-D20C-43AB-983E-726C51892E79}">
      <dgm:prSet/>
      <dgm:spPr/>
      <dgm:t>
        <a:bodyPr/>
        <a:lstStyle/>
        <a:p>
          <a:endParaRPr lang="en-US"/>
        </a:p>
      </dgm:t>
    </dgm:pt>
    <dgm:pt modelId="{55FB537D-8619-4193-85A7-524D5F86E414}" type="parTrans" cxnId="{CDFE40C3-D20C-43AB-983E-726C51892E79}">
      <dgm:prSet/>
      <dgm:spPr/>
      <dgm:t>
        <a:bodyPr/>
        <a:lstStyle/>
        <a:p>
          <a:endParaRPr lang="en-US"/>
        </a:p>
      </dgm:t>
    </dgm:pt>
    <dgm:pt modelId="{77424C7B-BCCF-483F-990B-230242B6F9D5}">
      <dgm:prSet custT="1"/>
      <dgm:spPr/>
      <dgm:t>
        <a:bodyPr/>
        <a:lstStyle/>
        <a:p>
          <a:r>
            <a:rPr lang="en-US" altLang="en-US" sz="1600" dirty="0" smtClean="0">
              <a:latin typeface="+mj-lt"/>
              <a:cs typeface="Arial" panose="020B0604020202020204" pitchFamily="34" charset="0"/>
            </a:rPr>
            <a:t>We never substitute materials so the performance will be consistent from run-to-run.</a:t>
          </a:r>
        </a:p>
      </dgm:t>
    </dgm:pt>
    <dgm:pt modelId="{A865B212-2068-4184-BAE4-A9D004B5F18E}" type="parTrans" cxnId="{DCD91794-63DF-4A3B-A73B-07776289347A}">
      <dgm:prSet/>
      <dgm:spPr/>
      <dgm:t>
        <a:bodyPr/>
        <a:lstStyle/>
        <a:p>
          <a:endParaRPr lang="en-US"/>
        </a:p>
      </dgm:t>
    </dgm:pt>
    <dgm:pt modelId="{2E4FA6FC-9839-4D33-83DC-EBDC9EBDB79F}" type="sibTrans" cxnId="{DCD91794-63DF-4A3B-A73B-07776289347A}">
      <dgm:prSet/>
      <dgm:spPr/>
      <dgm:t>
        <a:bodyPr/>
        <a:lstStyle/>
        <a:p>
          <a:endParaRPr lang="en-US"/>
        </a:p>
      </dgm:t>
    </dgm:pt>
    <dgm:pt modelId="{C8FAC245-6E34-4D7F-A424-162B2DA47BE3}">
      <dgm:prSet custT="1"/>
      <dgm:spPr/>
      <dgm:t>
        <a:bodyPr/>
        <a:lstStyle/>
        <a:p>
          <a:r>
            <a:rPr lang="en-US" sz="1600" dirty="0" smtClean="0"/>
            <a:t>How many </a:t>
          </a:r>
          <a:r>
            <a:rPr lang="en-US" sz="1600" dirty="0" err="1" smtClean="0"/>
            <a:t>printheads</a:t>
          </a:r>
          <a:r>
            <a:rPr lang="en-US" sz="1600" dirty="0" smtClean="0"/>
            <a:t> do you replace annually?</a:t>
          </a:r>
          <a:endParaRPr lang="en-US" altLang="en-US" sz="1600" dirty="0" smtClean="0">
            <a:latin typeface="+mj-lt"/>
            <a:cs typeface="Arial" panose="020B0604020202020204" pitchFamily="34" charset="0"/>
          </a:endParaRPr>
        </a:p>
      </dgm:t>
    </dgm:pt>
    <dgm:pt modelId="{F6ABC40D-0CB6-43EA-A468-AC486FD35792}" type="parTrans" cxnId="{60E427E0-35AF-4F65-9704-EDD4A7117682}">
      <dgm:prSet/>
      <dgm:spPr/>
      <dgm:t>
        <a:bodyPr/>
        <a:lstStyle/>
        <a:p>
          <a:endParaRPr lang="en-US"/>
        </a:p>
      </dgm:t>
    </dgm:pt>
    <dgm:pt modelId="{65BB4611-ABAC-4EEC-AD20-3FEFC378E233}" type="sibTrans" cxnId="{60E427E0-35AF-4F65-9704-EDD4A7117682}">
      <dgm:prSet/>
      <dgm:spPr/>
      <dgm:t>
        <a:bodyPr/>
        <a:lstStyle/>
        <a:p>
          <a:endParaRPr lang="en-US"/>
        </a:p>
      </dgm:t>
    </dgm:pt>
    <dgm:pt modelId="{1F76C42B-8455-4FA0-ABD9-E3A45AA3FEED}">
      <dgm:prSet phldrT="[Text]" custT="1"/>
      <dgm:spPr/>
      <dgm:t>
        <a:bodyPr/>
        <a:lstStyle/>
        <a:p>
          <a:r>
            <a:rPr lang="en-US" sz="1600" dirty="0" smtClean="0">
              <a:solidFill>
                <a:schemeClr val="tx1"/>
              </a:solidFill>
              <a:latin typeface="+mj-lt"/>
              <a:cs typeface="Arial" panose="020B0604020202020204" pitchFamily="34" charset="0"/>
            </a:rPr>
            <a:t>What if more expensive, meant reduced operational costs due to decreased downtime and increased productivity?</a:t>
          </a:r>
          <a:endParaRPr lang="en-US" sz="1600" dirty="0">
            <a:solidFill>
              <a:schemeClr val="tx1"/>
            </a:solidFill>
            <a:latin typeface="+mj-lt"/>
            <a:cs typeface="Arial" panose="020B0604020202020204" pitchFamily="34" charset="0"/>
          </a:endParaRPr>
        </a:p>
      </dgm:t>
    </dgm:pt>
    <dgm:pt modelId="{74DE2AC9-54F7-445D-818D-1A312ADB2B7F}" type="parTrans" cxnId="{BC75890B-A436-4B80-81D2-60B418E7105E}">
      <dgm:prSet/>
      <dgm:spPr/>
      <dgm:t>
        <a:bodyPr/>
        <a:lstStyle/>
        <a:p>
          <a:endParaRPr lang="en-US"/>
        </a:p>
      </dgm:t>
    </dgm:pt>
    <dgm:pt modelId="{DFF5067A-D2B8-4A4B-9BD4-73E4C09CB8EE}" type="sibTrans" cxnId="{BC75890B-A436-4B80-81D2-60B418E7105E}">
      <dgm:prSet/>
      <dgm:spPr/>
      <dgm:t>
        <a:bodyPr/>
        <a:lstStyle/>
        <a:p>
          <a:endParaRPr lang="en-US"/>
        </a:p>
      </dgm:t>
    </dgm:pt>
    <dgm:pt modelId="{0E5F47FA-522E-49E5-B50D-2DA3471A94E1}">
      <dgm:prSet custT="1"/>
      <dgm:spPr/>
      <dgm:t>
        <a:bodyPr/>
        <a:lstStyle/>
        <a:p>
          <a:pPr marL="171450" indent="0" defTabSz="711200">
            <a:lnSpc>
              <a:spcPct val="90000"/>
            </a:lnSpc>
            <a:spcBef>
              <a:spcPct val="0"/>
            </a:spcBef>
            <a:spcAft>
              <a:spcPct val="15000"/>
            </a:spcAft>
            <a:buNone/>
          </a:pPr>
          <a:endParaRPr lang="en-US" sz="1600" dirty="0" smtClean="0"/>
        </a:p>
      </dgm:t>
    </dgm:pt>
    <dgm:pt modelId="{9F4CCEB5-77A9-4CBA-B99F-6302DB6FDADE}" type="parTrans" cxnId="{9F13C4EB-92F5-46E1-8348-7ED4A5A8BC8E}">
      <dgm:prSet/>
      <dgm:spPr/>
    </dgm:pt>
    <dgm:pt modelId="{844E3188-E30E-4496-9487-14AB9FCB1C57}" type="sibTrans" cxnId="{9F13C4EB-92F5-46E1-8348-7ED4A5A8BC8E}">
      <dgm:prSet/>
      <dgm:spPr/>
    </dgm:pt>
    <dgm:pt modelId="{4457D0CF-1F92-4889-858F-C76E985FCAF8}">
      <dgm:prSet custT="1"/>
      <dgm:spPr/>
      <dgm:t>
        <a:bodyPr/>
        <a:lstStyle/>
        <a:p>
          <a:r>
            <a:rPr lang="en-US" altLang="en-US" sz="1600" dirty="0" smtClean="0">
              <a:latin typeface="+mj-lt"/>
              <a:cs typeface="Arial" panose="020B0604020202020204" pitchFamily="34" charset="0"/>
            </a:rPr>
            <a:t>If you decide to exclusively use Zebra Supplies you are eligible for our Printhead Protection Program, which offers you free replacement </a:t>
          </a:r>
          <a:r>
            <a:rPr lang="en-US" altLang="en-US" sz="1600" dirty="0" err="1" smtClean="0">
              <a:latin typeface="+mj-lt"/>
              <a:cs typeface="Arial" panose="020B0604020202020204" pitchFamily="34" charset="0"/>
            </a:rPr>
            <a:t>printheads</a:t>
          </a:r>
          <a:r>
            <a:rPr lang="en-US" altLang="en-US" sz="1600" dirty="0" smtClean="0">
              <a:latin typeface="+mj-lt"/>
              <a:cs typeface="Arial" panose="020B0604020202020204" pitchFamily="34" charset="0"/>
            </a:rPr>
            <a:t>.</a:t>
          </a:r>
        </a:p>
      </dgm:t>
    </dgm:pt>
    <dgm:pt modelId="{A1C85583-F0F3-4DF4-A79C-C6F132FF034E}" type="parTrans" cxnId="{A57DEF29-9042-416A-BA83-A6C9B366887C}">
      <dgm:prSet/>
      <dgm:spPr/>
    </dgm:pt>
    <dgm:pt modelId="{267307C9-DB79-4D8B-BA01-8130E99E9A55}" type="sibTrans" cxnId="{A57DEF29-9042-416A-BA83-A6C9B366887C}">
      <dgm:prSet/>
      <dgm:spPr/>
    </dgm:pt>
    <dgm:pt modelId="{A2958BCA-CB89-489E-B280-1E4E1D9A214B}" type="pres">
      <dgm:prSet presAssocID="{0B26264D-5E65-4871-BD20-6A52B27BF348}" presName="Name0" presStyleCnt="0">
        <dgm:presLayoutVars>
          <dgm:dir/>
          <dgm:animLvl val="lvl"/>
          <dgm:resizeHandles val="exact"/>
        </dgm:presLayoutVars>
      </dgm:prSet>
      <dgm:spPr/>
      <dgm:t>
        <a:bodyPr/>
        <a:lstStyle/>
        <a:p>
          <a:endParaRPr lang="en-US"/>
        </a:p>
      </dgm:t>
    </dgm:pt>
    <dgm:pt modelId="{F9C282E4-5FB4-4A76-A32E-F19F5534EDA9}" type="pres">
      <dgm:prSet presAssocID="{63A66049-754A-4BC5-9631-60DDD2374BFB}" presName="linNode" presStyleCnt="0"/>
      <dgm:spPr/>
      <dgm:t>
        <a:bodyPr/>
        <a:lstStyle/>
        <a:p>
          <a:endParaRPr lang="en-US"/>
        </a:p>
      </dgm:t>
    </dgm:pt>
    <dgm:pt modelId="{CD0B8497-05A8-48F0-AD94-80ED60ABCDB7}" type="pres">
      <dgm:prSet presAssocID="{63A66049-754A-4BC5-9631-60DDD2374BFB}" presName="parentText" presStyleLbl="node1" presStyleIdx="0" presStyleCnt="2">
        <dgm:presLayoutVars>
          <dgm:chMax val="1"/>
          <dgm:bulletEnabled val="1"/>
        </dgm:presLayoutVars>
      </dgm:prSet>
      <dgm:spPr/>
      <dgm:t>
        <a:bodyPr/>
        <a:lstStyle/>
        <a:p>
          <a:endParaRPr lang="en-US"/>
        </a:p>
      </dgm:t>
    </dgm:pt>
    <dgm:pt modelId="{90937586-94A9-4757-AE4F-B8BD44CC79E7}" type="pres">
      <dgm:prSet presAssocID="{63A66049-754A-4BC5-9631-60DDD2374BFB}" presName="descendantText" presStyleLbl="alignAccFollowNode1" presStyleIdx="0" presStyleCnt="2" custScaleY="117578">
        <dgm:presLayoutVars>
          <dgm:bulletEnabled val="1"/>
        </dgm:presLayoutVars>
      </dgm:prSet>
      <dgm:spPr/>
      <dgm:t>
        <a:bodyPr/>
        <a:lstStyle/>
        <a:p>
          <a:endParaRPr lang="en-US"/>
        </a:p>
      </dgm:t>
    </dgm:pt>
    <dgm:pt modelId="{A352F551-5218-4706-B7CE-189E5CB77017}" type="pres">
      <dgm:prSet presAssocID="{CDC73C4D-1A0F-4D25-AA76-278ABA185401}" presName="sp" presStyleCnt="0"/>
      <dgm:spPr/>
      <dgm:t>
        <a:bodyPr/>
        <a:lstStyle/>
        <a:p>
          <a:endParaRPr lang="en-US"/>
        </a:p>
      </dgm:t>
    </dgm:pt>
    <dgm:pt modelId="{658F742A-003F-4E5B-9A44-A916A4024A98}" type="pres">
      <dgm:prSet presAssocID="{E63E1608-3F26-4BA1-8ED7-07820AE543E6}" presName="linNode" presStyleCnt="0"/>
      <dgm:spPr/>
      <dgm:t>
        <a:bodyPr/>
        <a:lstStyle/>
        <a:p>
          <a:endParaRPr lang="en-US"/>
        </a:p>
      </dgm:t>
    </dgm:pt>
    <dgm:pt modelId="{B40349D5-F484-4537-8B9F-6B93B47C0074}" type="pres">
      <dgm:prSet presAssocID="{E63E1608-3F26-4BA1-8ED7-07820AE543E6}" presName="parentText" presStyleLbl="node1" presStyleIdx="1" presStyleCnt="2">
        <dgm:presLayoutVars>
          <dgm:chMax val="1"/>
          <dgm:bulletEnabled val="1"/>
        </dgm:presLayoutVars>
      </dgm:prSet>
      <dgm:spPr/>
      <dgm:t>
        <a:bodyPr/>
        <a:lstStyle/>
        <a:p>
          <a:endParaRPr lang="en-US"/>
        </a:p>
      </dgm:t>
    </dgm:pt>
    <dgm:pt modelId="{8AB81EC4-C8F5-4892-9CFE-2D9F6AA6886B}" type="pres">
      <dgm:prSet presAssocID="{E63E1608-3F26-4BA1-8ED7-07820AE543E6}" presName="descendantText" presStyleLbl="alignAccFollowNode1" presStyleIdx="1" presStyleCnt="2" custScaleY="120108">
        <dgm:presLayoutVars>
          <dgm:bulletEnabled val="1"/>
        </dgm:presLayoutVars>
      </dgm:prSet>
      <dgm:spPr/>
      <dgm:t>
        <a:bodyPr/>
        <a:lstStyle/>
        <a:p>
          <a:endParaRPr lang="en-US"/>
        </a:p>
      </dgm:t>
    </dgm:pt>
  </dgm:ptLst>
  <dgm:cxnLst>
    <dgm:cxn modelId="{C851AC74-C911-4F5A-8E04-4E384224F1D6}" type="presOf" srcId="{4457D0CF-1F92-4889-858F-C76E985FCAF8}" destId="{8AB81EC4-C8F5-4892-9CFE-2D9F6AA6886B}" srcOrd="0" destOrd="4" presId="urn:microsoft.com/office/officeart/2005/8/layout/vList5"/>
    <dgm:cxn modelId="{CDFE40C3-D20C-43AB-983E-726C51892E79}" srcId="{E38FCE80-663A-4F26-BF3F-255D76AFB1F7}" destId="{CB182D33-D598-493A-9DD4-C3026556A457}" srcOrd="1" destOrd="0" parTransId="{55FB537D-8619-4193-85A7-524D5F86E414}" sibTransId="{675CF8A2-2E2B-4477-960D-5D08578DC736}"/>
    <dgm:cxn modelId="{0AC30328-991B-49AA-97EE-C0ECE8DE6DC9}" type="presOf" srcId="{1F76C42B-8455-4FA0-ABD9-E3A45AA3FEED}" destId="{8AB81EC4-C8F5-4892-9CFE-2D9F6AA6886B}" srcOrd="0" destOrd="0" presId="urn:microsoft.com/office/officeart/2005/8/layout/vList5"/>
    <dgm:cxn modelId="{D5370E8C-B259-4DB3-AEF9-86AF596D6513}" type="presOf" srcId="{63A66049-754A-4BC5-9631-60DDD2374BFB}" destId="{CD0B8497-05A8-48F0-AD94-80ED60ABCDB7}" srcOrd="0" destOrd="0" presId="urn:microsoft.com/office/officeart/2005/8/layout/vList5"/>
    <dgm:cxn modelId="{306F56F7-050C-4FED-9DE8-A57D79742030}" srcId="{0B26264D-5E65-4871-BD20-6A52B27BF348}" destId="{E63E1608-3F26-4BA1-8ED7-07820AE543E6}" srcOrd="1" destOrd="0" parTransId="{EA8360C7-C52A-4D03-83B0-5D0CCB4277D5}" sibTransId="{9E494C91-F8B8-43F2-9F6F-C7D432ED7BE5}"/>
    <dgm:cxn modelId="{4580C336-D483-4F40-A804-4DC54B5F0AEF}" type="presOf" srcId="{605F911B-369D-4EF1-AF10-71503348B1BD}" destId="{90937586-94A9-4757-AE4F-B8BD44CC79E7}" srcOrd="0" destOrd="1" presId="urn:microsoft.com/office/officeart/2005/8/layout/vList5"/>
    <dgm:cxn modelId="{AEC2EF49-F4C3-4218-8D21-110DF296B26C}" type="presOf" srcId="{CB182D33-D598-493A-9DD4-C3026556A457}" destId="{90937586-94A9-4757-AE4F-B8BD44CC79E7}" srcOrd="0" destOrd="2" presId="urn:microsoft.com/office/officeart/2005/8/layout/vList5"/>
    <dgm:cxn modelId="{15852F5C-64F7-4166-A259-700B50EF0574}" type="presOf" srcId="{77424C7B-BCCF-483F-990B-230242B6F9D5}" destId="{8AB81EC4-C8F5-4892-9CFE-2D9F6AA6886B}" srcOrd="0" destOrd="2" presId="urn:microsoft.com/office/officeart/2005/8/layout/vList5"/>
    <dgm:cxn modelId="{9647CD0E-3C3C-411E-86B1-D1CA89B401C0}" srcId="{E63E1608-3F26-4BA1-8ED7-07820AE543E6}" destId="{F652AC5B-80A3-470B-AED9-CE8DA1351FA6}" srcOrd="1" destOrd="0" parTransId="{1D2BD8E3-130C-4486-BD94-B51FCC6031BF}" sibTransId="{0B8CCD35-CCED-40AB-83CC-BF10815041DE}"/>
    <dgm:cxn modelId="{E6C96FF9-F775-488F-93A2-6E20EBDCA91E}" srcId="{0B26264D-5E65-4871-BD20-6A52B27BF348}" destId="{63A66049-754A-4BC5-9631-60DDD2374BFB}" srcOrd="0" destOrd="0" parTransId="{E27129A3-85A5-423C-A804-6228536D3BA6}" sibTransId="{CDC73C4D-1A0F-4D25-AA76-278ABA185401}"/>
    <dgm:cxn modelId="{3B2C0093-FB19-4D1E-A052-822390957118}" type="presOf" srcId="{E38FCE80-663A-4F26-BF3F-255D76AFB1F7}" destId="{90937586-94A9-4757-AE4F-B8BD44CC79E7}" srcOrd="0" destOrd="0" presId="urn:microsoft.com/office/officeart/2005/8/layout/vList5"/>
    <dgm:cxn modelId="{9F13C4EB-92F5-46E1-8348-7ED4A5A8BC8E}" srcId="{63A66049-754A-4BC5-9631-60DDD2374BFB}" destId="{0E5F47FA-522E-49E5-B50D-2DA3471A94E1}" srcOrd="1" destOrd="0" parTransId="{9F4CCEB5-77A9-4CBA-B99F-6302DB6FDADE}" sibTransId="{844E3188-E30E-4496-9487-14AB9FCB1C57}"/>
    <dgm:cxn modelId="{7EFB3357-44AB-428A-AA67-200588FE7720}" type="presOf" srcId="{0E5F47FA-522E-49E5-B50D-2DA3471A94E1}" destId="{90937586-94A9-4757-AE4F-B8BD44CC79E7}" srcOrd="0" destOrd="5" presId="urn:microsoft.com/office/officeart/2005/8/layout/vList5"/>
    <dgm:cxn modelId="{2D744BCA-C163-4DF5-8623-6D0CEE5B5C0A}" type="presOf" srcId="{FBFD16BA-D4FA-4BF0-9163-41A39471F320}" destId="{90937586-94A9-4757-AE4F-B8BD44CC79E7}" srcOrd="0" destOrd="3" presId="urn:microsoft.com/office/officeart/2005/8/layout/vList5"/>
    <dgm:cxn modelId="{10FB6987-649D-4B84-88A3-FF3BF6C29CAC}" type="presOf" srcId="{E63E1608-3F26-4BA1-8ED7-07820AE543E6}" destId="{B40349D5-F484-4537-8B9F-6B93B47C0074}" srcOrd="0" destOrd="0" presId="urn:microsoft.com/office/officeart/2005/8/layout/vList5"/>
    <dgm:cxn modelId="{DCD91794-63DF-4A3B-A73B-07776289347A}" srcId="{E63E1608-3F26-4BA1-8ED7-07820AE543E6}" destId="{77424C7B-BCCF-483F-990B-230242B6F9D5}" srcOrd="2" destOrd="0" parTransId="{A865B212-2068-4184-BAE4-A9D004B5F18E}" sibTransId="{2E4FA6FC-9839-4D33-83DC-EBDC9EBDB79F}"/>
    <dgm:cxn modelId="{1D4E6B20-837E-4CC0-91DB-658FCFE29EFB}" type="presOf" srcId="{C8FAC245-6E34-4D7F-A424-162B2DA47BE3}" destId="{8AB81EC4-C8F5-4892-9CFE-2D9F6AA6886B}" srcOrd="0" destOrd="3" presId="urn:microsoft.com/office/officeart/2005/8/layout/vList5"/>
    <dgm:cxn modelId="{163B41E6-1FE7-404C-88CA-6B204191C169}" srcId="{E38FCE80-663A-4F26-BF3F-255D76AFB1F7}" destId="{FBFD16BA-D4FA-4BF0-9163-41A39471F320}" srcOrd="2" destOrd="0" parTransId="{577A88B3-6D3B-4009-8D0E-B416344F1044}" sibTransId="{190B419D-4E76-4DA8-97F4-A1254F7D3AC8}"/>
    <dgm:cxn modelId="{60E427E0-35AF-4F65-9704-EDD4A7117682}" srcId="{E63E1608-3F26-4BA1-8ED7-07820AE543E6}" destId="{C8FAC245-6E34-4D7F-A424-162B2DA47BE3}" srcOrd="3" destOrd="0" parTransId="{F6ABC40D-0CB6-43EA-A468-AC486FD35792}" sibTransId="{65BB4611-ABAC-4EEC-AD20-3FEFC378E233}"/>
    <dgm:cxn modelId="{197BD8AC-CB1C-4ADA-B96A-2A0918D79575}" srcId="{63A66049-754A-4BC5-9631-60DDD2374BFB}" destId="{E38FCE80-663A-4F26-BF3F-255D76AFB1F7}" srcOrd="0" destOrd="0" parTransId="{DDAC5DF1-7760-46CE-83D8-57DAF3E515D7}" sibTransId="{B857A49D-96A9-4A9E-B4E2-425087B938A4}"/>
    <dgm:cxn modelId="{A57DEF29-9042-416A-BA83-A6C9B366887C}" srcId="{C8FAC245-6E34-4D7F-A424-162B2DA47BE3}" destId="{4457D0CF-1F92-4889-858F-C76E985FCAF8}" srcOrd="0" destOrd="0" parTransId="{A1C85583-F0F3-4DF4-A79C-C6F132FF034E}" sibTransId="{267307C9-DB79-4D8B-BA01-8130E99E9A55}"/>
    <dgm:cxn modelId="{BC75890B-A436-4B80-81D2-60B418E7105E}" srcId="{E63E1608-3F26-4BA1-8ED7-07820AE543E6}" destId="{1F76C42B-8455-4FA0-ABD9-E3A45AA3FEED}" srcOrd="0" destOrd="0" parTransId="{74DE2AC9-54F7-445D-818D-1A312ADB2B7F}" sibTransId="{DFF5067A-D2B8-4A4B-9BD4-73E4C09CB8EE}"/>
    <dgm:cxn modelId="{ED0F3529-B860-46EE-86B4-6944CB75A745}" type="presOf" srcId="{F652AC5B-80A3-470B-AED9-CE8DA1351FA6}" destId="{8AB81EC4-C8F5-4892-9CFE-2D9F6AA6886B}" srcOrd="0" destOrd="1" presId="urn:microsoft.com/office/officeart/2005/8/layout/vList5"/>
    <dgm:cxn modelId="{54FA42E1-1E29-42F5-BDB8-15D6802B5A44}" type="presOf" srcId="{0B26264D-5E65-4871-BD20-6A52B27BF348}" destId="{A2958BCA-CB89-489E-B280-1E4E1D9A214B}" srcOrd="0" destOrd="0" presId="urn:microsoft.com/office/officeart/2005/8/layout/vList5"/>
    <dgm:cxn modelId="{F894CF7C-1A53-4CD4-B0C6-D826AA2E9422}" srcId="{E38FCE80-663A-4F26-BF3F-255D76AFB1F7}" destId="{F390C1B5-D70B-4604-B2EE-555E86FA77D8}" srcOrd="3" destOrd="0" parTransId="{97BEB36D-6D3E-4A3C-A89F-5C3F2FCFCD5F}" sibTransId="{4F0CBF64-4A6E-4A24-837F-C5CBF51A0971}"/>
    <dgm:cxn modelId="{40CCB83B-6069-4256-A104-72C747D0F467}" type="presOf" srcId="{F390C1B5-D70B-4604-B2EE-555E86FA77D8}" destId="{90937586-94A9-4757-AE4F-B8BD44CC79E7}" srcOrd="0" destOrd="4" presId="urn:microsoft.com/office/officeart/2005/8/layout/vList5"/>
    <dgm:cxn modelId="{6E189457-FFD9-45F7-B6ED-23C071B87534}" srcId="{E38FCE80-663A-4F26-BF3F-255D76AFB1F7}" destId="{605F911B-369D-4EF1-AF10-71503348B1BD}" srcOrd="0" destOrd="0" parTransId="{74FA77EB-1945-4707-B5C7-F868B4B7020C}" sibTransId="{80C66DDC-73D4-4C5C-9F4A-67D7385C7EBC}"/>
    <dgm:cxn modelId="{1939558F-94D9-4AB6-BC9C-0260703EB5B9}" type="presParOf" srcId="{A2958BCA-CB89-489E-B280-1E4E1D9A214B}" destId="{F9C282E4-5FB4-4A76-A32E-F19F5534EDA9}" srcOrd="0" destOrd="0" presId="urn:microsoft.com/office/officeart/2005/8/layout/vList5"/>
    <dgm:cxn modelId="{A0E75091-73B8-45D5-85B5-D57D12F281AA}" type="presParOf" srcId="{F9C282E4-5FB4-4A76-A32E-F19F5534EDA9}" destId="{CD0B8497-05A8-48F0-AD94-80ED60ABCDB7}" srcOrd="0" destOrd="0" presId="urn:microsoft.com/office/officeart/2005/8/layout/vList5"/>
    <dgm:cxn modelId="{2B47C225-5C84-4AD8-A66F-5494CA974EF0}" type="presParOf" srcId="{F9C282E4-5FB4-4A76-A32E-F19F5534EDA9}" destId="{90937586-94A9-4757-AE4F-B8BD44CC79E7}" srcOrd="1" destOrd="0" presId="urn:microsoft.com/office/officeart/2005/8/layout/vList5"/>
    <dgm:cxn modelId="{96525D1A-4711-4B07-BDA0-716DE4EFB898}" type="presParOf" srcId="{A2958BCA-CB89-489E-B280-1E4E1D9A214B}" destId="{A352F551-5218-4706-B7CE-189E5CB77017}" srcOrd="1" destOrd="0" presId="urn:microsoft.com/office/officeart/2005/8/layout/vList5"/>
    <dgm:cxn modelId="{B31929BF-E381-4C1A-AFD1-F6B6F8DE302E}" type="presParOf" srcId="{A2958BCA-CB89-489E-B280-1E4E1D9A214B}" destId="{658F742A-003F-4E5B-9A44-A916A4024A98}" srcOrd="2" destOrd="0" presId="urn:microsoft.com/office/officeart/2005/8/layout/vList5"/>
    <dgm:cxn modelId="{53A24A76-8AAB-49CA-BC6A-CAE52D0C380E}" type="presParOf" srcId="{658F742A-003F-4E5B-9A44-A916A4024A98}" destId="{B40349D5-F484-4537-8B9F-6B93B47C0074}" srcOrd="0" destOrd="0" presId="urn:microsoft.com/office/officeart/2005/8/layout/vList5"/>
    <dgm:cxn modelId="{DB675BAD-C73B-4A9E-866B-95E8D903C200}" type="presParOf" srcId="{658F742A-003F-4E5B-9A44-A916A4024A98}" destId="{8AB81EC4-C8F5-4892-9CFE-2D9F6AA6886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A3C549-8FEA-4C89-AB16-CE9A1C6E847F}">
      <dsp:nvSpPr>
        <dsp:cNvPr id="0" name=""/>
        <dsp:cNvSpPr/>
      </dsp:nvSpPr>
      <dsp:spPr>
        <a:xfrm>
          <a:off x="0" y="0"/>
          <a:ext cx="8369299" cy="225956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FC0EE6-65E1-4D1F-A62E-0E13EF198614}">
      <dsp:nvSpPr>
        <dsp:cNvPr id="0" name=""/>
        <dsp:cNvSpPr/>
      </dsp:nvSpPr>
      <dsp:spPr>
        <a:xfrm>
          <a:off x="252039" y="301275"/>
          <a:ext cx="1210034" cy="1657016"/>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5649C4-2DB5-4045-9774-ABC697C90EAB}">
      <dsp:nvSpPr>
        <dsp:cNvPr id="0" name=""/>
        <dsp:cNvSpPr/>
      </dsp:nvSpPr>
      <dsp:spPr>
        <a:xfrm rot="10800000">
          <a:off x="252039" y="2259567"/>
          <a:ext cx="1210034" cy="276169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Materials </a:t>
          </a:r>
          <a:r>
            <a:rPr lang="en-US" sz="1200" b="1" kern="1200" dirty="0" err="1" smtClean="0">
              <a:latin typeface="Arial" panose="020B0604020202020204" pitchFamily="34" charset="0"/>
              <a:cs typeface="Arial" panose="020B0604020202020204" pitchFamily="34" charset="0"/>
            </a:rPr>
            <a:t>Mgmt</a:t>
          </a:r>
          <a:r>
            <a:rPr lang="en-US" sz="1200" b="1" kern="1200" dirty="0" smtClean="0">
              <a:latin typeface="Arial" panose="020B0604020202020204" pitchFamily="34" charset="0"/>
              <a:cs typeface="Arial" panose="020B0604020202020204" pitchFamily="34" charset="0"/>
            </a:rPr>
            <a:t>/ Purchasing</a:t>
          </a:r>
        </a:p>
        <a:p>
          <a:pPr lvl="0" algn="ctr" defTabSz="533400">
            <a:lnSpc>
              <a:spcPct val="90000"/>
            </a:lnSpc>
            <a:spcBef>
              <a:spcPct val="0"/>
            </a:spcBef>
            <a:spcAft>
              <a:spcPct val="35000"/>
            </a:spcAft>
          </a:pPr>
          <a:endParaRPr lang="en-US" sz="1100" b="1" kern="1200" dirty="0" smtClean="0">
            <a:latin typeface="+mj-lt"/>
          </a:endParaRPr>
        </a:p>
        <a:p>
          <a:pPr lvl="0" algn="ctr" defTabSz="533400">
            <a:lnSpc>
              <a:spcPct val="90000"/>
            </a:lnSpc>
            <a:spcBef>
              <a:spcPct val="0"/>
            </a:spcBef>
            <a:spcAft>
              <a:spcPct val="35000"/>
            </a:spcAft>
          </a:pPr>
          <a:r>
            <a:rPr lang="en-US" sz="1200" b="1" kern="1200" dirty="0" smtClean="0">
              <a:latin typeface="+mj-lt"/>
            </a:rPr>
            <a:t>Needs:</a:t>
          </a:r>
        </a:p>
        <a:p>
          <a:pPr lvl="0" algn="ctr" defTabSz="533400">
            <a:lnSpc>
              <a:spcPct val="90000"/>
            </a:lnSpc>
            <a:spcBef>
              <a:spcPct val="0"/>
            </a:spcBef>
            <a:spcAft>
              <a:spcPct val="35000"/>
            </a:spcAft>
          </a:pPr>
          <a:r>
            <a:rPr lang="en-US" sz="1200" b="1" kern="1200" dirty="0" smtClean="0">
              <a:latin typeface="+mj-lt"/>
            </a:rPr>
            <a:t>-</a:t>
          </a:r>
          <a:r>
            <a:rPr lang="en-US" altLang="en-US" sz="1200" kern="1200" dirty="0" smtClean="0">
              <a:latin typeface="+mj-lt"/>
            </a:rPr>
            <a:t>Reliable and consistent solutions at competitive prices</a:t>
          </a:r>
        </a:p>
        <a:p>
          <a:pPr lvl="0" algn="ctr" defTabSz="533400">
            <a:lnSpc>
              <a:spcPct val="90000"/>
            </a:lnSpc>
            <a:spcBef>
              <a:spcPct val="0"/>
            </a:spcBef>
            <a:spcAft>
              <a:spcPct val="35000"/>
            </a:spcAft>
          </a:pPr>
          <a:r>
            <a:rPr lang="en-US" sz="1200" b="1" kern="1200" dirty="0" smtClean="0">
              <a:latin typeface="+mj-lt"/>
            </a:rPr>
            <a:t>-</a:t>
          </a:r>
          <a:r>
            <a:rPr lang="en-US" altLang="en-US" sz="1200" kern="1200" dirty="0" smtClean="0">
              <a:latin typeface="+mj-lt"/>
              <a:cs typeface="Arial" charset="0"/>
            </a:rPr>
            <a:t>Easy to do business with</a:t>
          </a:r>
          <a:endParaRPr lang="en-US" sz="1200" kern="1200" dirty="0"/>
        </a:p>
      </dsp:txBody>
      <dsp:txXfrm rot="10800000">
        <a:off x="289252" y="2259567"/>
        <a:ext cx="1135608" cy="2724481"/>
      </dsp:txXfrm>
    </dsp:sp>
    <dsp:sp modelId="{A1C71D63-2739-4850-BE82-0ED9099B8580}">
      <dsp:nvSpPr>
        <dsp:cNvPr id="0" name=""/>
        <dsp:cNvSpPr/>
      </dsp:nvSpPr>
      <dsp:spPr>
        <a:xfrm>
          <a:off x="1583076" y="301275"/>
          <a:ext cx="1210034" cy="165701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D03E0D-3071-44A7-ACCE-2B334923BC78}">
      <dsp:nvSpPr>
        <dsp:cNvPr id="0" name=""/>
        <dsp:cNvSpPr/>
      </dsp:nvSpPr>
      <dsp:spPr>
        <a:xfrm rot="10800000">
          <a:off x="1583076" y="2259567"/>
          <a:ext cx="1210034" cy="276169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Operations Manager</a:t>
          </a:r>
        </a:p>
        <a:p>
          <a:pPr lvl="0" algn="ctr" defTabSz="533400">
            <a:lnSpc>
              <a:spcPct val="90000"/>
            </a:lnSpc>
            <a:spcBef>
              <a:spcPct val="0"/>
            </a:spcBef>
            <a:spcAft>
              <a:spcPct val="35000"/>
            </a:spcAft>
          </a:pPr>
          <a:endParaRPr lang="en-US" sz="1000" b="1" kern="1200" dirty="0" smtClean="0"/>
        </a:p>
        <a:p>
          <a:pPr lvl="0" algn="ctr" defTabSz="533400">
            <a:lnSpc>
              <a:spcPct val="90000"/>
            </a:lnSpc>
            <a:spcBef>
              <a:spcPct val="0"/>
            </a:spcBef>
            <a:spcAft>
              <a:spcPct val="35000"/>
            </a:spcAft>
          </a:pPr>
          <a:r>
            <a:rPr lang="en-US" sz="1100" b="1" kern="1200" dirty="0" smtClean="0">
              <a:latin typeface="+mj-lt"/>
            </a:rPr>
            <a:t>Needs:</a:t>
          </a:r>
        </a:p>
        <a:p>
          <a:pPr lvl="0" algn="ctr" defTabSz="533400">
            <a:lnSpc>
              <a:spcPct val="90000"/>
            </a:lnSpc>
            <a:spcBef>
              <a:spcPct val="0"/>
            </a:spcBef>
            <a:spcAft>
              <a:spcPct val="35000"/>
            </a:spcAft>
          </a:pPr>
          <a:r>
            <a:rPr lang="en-US" altLang="en-US" sz="1100" kern="1200" dirty="0" smtClean="0">
              <a:latin typeface="+mj-lt"/>
              <a:cs typeface="Arial" charset="0"/>
            </a:rPr>
            <a:t>-Reliable solutions that help alleviate and reduce burden on his current resources </a:t>
          </a:r>
        </a:p>
        <a:p>
          <a:pPr lvl="0" algn="ctr" defTabSz="533400">
            <a:lnSpc>
              <a:spcPct val="90000"/>
            </a:lnSpc>
            <a:spcBef>
              <a:spcPct val="0"/>
            </a:spcBef>
            <a:spcAft>
              <a:spcPct val="35000"/>
            </a:spcAft>
          </a:pPr>
          <a:r>
            <a:rPr lang="en-US" sz="1100" kern="1200" dirty="0" smtClean="0">
              <a:latin typeface="+mj-lt"/>
              <a:cs typeface="Arial" charset="0"/>
            </a:rPr>
            <a:t>-</a:t>
          </a:r>
          <a:r>
            <a:rPr lang="en-US" altLang="en-US" sz="1100" kern="1200" dirty="0" smtClean="0">
              <a:latin typeface="+mj-lt"/>
              <a:cs typeface="Arial" charset="0"/>
            </a:rPr>
            <a:t>Reduce error rates</a:t>
          </a:r>
        </a:p>
        <a:p>
          <a:pPr lvl="0" algn="ctr" defTabSz="533400">
            <a:lnSpc>
              <a:spcPct val="90000"/>
            </a:lnSpc>
            <a:spcBef>
              <a:spcPct val="0"/>
            </a:spcBef>
            <a:spcAft>
              <a:spcPct val="35000"/>
            </a:spcAft>
          </a:pPr>
          <a:r>
            <a:rPr lang="en-US" sz="1100" kern="1200" dirty="0" smtClean="0">
              <a:latin typeface="+mj-lt"/>
              <a:cs typeface="Arial" charset="0"/>
            </a:rPr>
            <a:t>-</a:t>
          </a:r>
          <a:r>
            <a:rPr lang="en-US" altLang="en-US" sz="1100" kern="1200" dirty="0" smtClean="0">
              <a:latin typeface="+mj-lt"/>
              <a:cs typeface="Arial" charset="0"/>
            </a:rPr>
            <a:t>Help implement best practices</a:t>
          </a:r>
          <a:endParaRPr lang="en-US" sz="1100" kern="1200" dirty="0">
            <a:latin typeface="+mj-lt"/>
          </a:endParaRPr>
        </a:p>
      </dsp:txBody>
      <dsp:txXfrm rot="10800000">
        <a:off x="1620289" y="2259567"/>
        <a:ext cx="1135608" cy="2724481"/>
      </dsp:txXfrm>
    </dsp:sp>
    <dsp:sp modelId="{ED9E4423-4B90-4193-998A-2143A8E433E8}">
      <dsp:nvSpPr>
        <dsp:cNvPr id="0" name=""/>
        <dsp:cNvSpPr/>
      </dsp:nvSpPr>
      <dsp:spPr>
        <a:xfrm>
          <a:off x="2914114" y="301275"/>
          <a:ext cx="1210034" cy="1657016"/>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57C165-2A57-4671-B53A-04BAAF418333}">
      <dsp:nvSpPr>
        <dsp:cNvPr id="0" name=""/>
        <dsp:cNvSpPr/>
      </dsp:nvSpPr>
      <dsp:spPr>
        <a:xfrm rot="10800000">
          <a:off x="2914114" y="2259567"/>
          <a:ext cx="1210034" cy="276169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altLang="en-US" sz="1200" b="1" kern="1200" dirty="0" smtClean="0">
              <a:latin typeface="Arial" charset="0"/>
              <a:cs typeface="Arial" charset="0"/>
            </a:rPr>
            <a:t>Director of Regulatory Compliance and Quality</a:t>
          </a:r>
        </a:p>
        <a:p>
          <a:pPr lvl="0" algn="ctr" defTabSz="533400">
            <a:lnSpc>
              <a:spcPct val="90000"/>
            </a:lnSpc>
            <a:spcBef>
              <a:spcPct val="0"/>
            </a:spcBef>
            <a:spcAft>
              <a:spcPct val="35000"/>
            </a:spcAft>
          </a:pPr>
          <a:endParaRPr lang="en-US" altLang="en-US" sz="200" b="1" kern="1200" dirty="0" smtClean="0">
            <a:latin typeface="Arial" charset="0"/>
            <a:cs typeface="Arial" charset="0"/>
          </a:endParaRPr>
        </a:p>
        <a:p>
          <a:pPr lvl="0" algn="ctr" defTabSz="533400">
            <a:lnSpc>
              <a:spcPct val="90000"/>
            </a:lnSpc>
            <a:spcBef>
              <a:spcPct val="0"/>
            </a:spcBef>
            <a:spcAft>
              <a:spcPct val="35000"/>
            </a:spcAft>
          </a:pPr>
          <a:r>
            <a:rPr lang="en-US" altLang="en-US" sz="1200" b="1" kern="1200" dirty="0" smtClean="0">
              <a:latin typeface="+mj-lt"/>
              <a:cs typeface="Arial" charset="0"/>
            </a:rPr>
            <a:t>Needs:</a:t>
          </a:r>
        </a:p>
        <a:p>
          <a:pPr lvl="0" algn="ctr" defTabSz="533400">
            <a:lnSpc>
              <a:spcPct val="90000"/>
            </a:lnSpc>
            <a:spcBef>
              <a:spcPct val="0"/>
            </a:spcBef>
            <a:spcAft>
              <a:spcPct val="35000"/>
            </a:spcAft>
          </a:pPr>
          <a:r>
            <a:rPr lang="en-US" altLang="en-US" sz="1200" kern="1200" dirty="0" smtClean="0">
              <a:latin typeface="+mj-lt"/>
              <a:cs typeface="Arial" charset="0"/>
            </a:rPr>
            <a:t>-Barcode remains readable during the products life</a:t>
          </a:r>
        </a:p>
        <a:p>
          <a:pPr lvl="0" algn="ctr" defTabSz="533400">
            <a:lnSpc>
              <a:spcPct val="90000"/>
            </a:lnSpc>
            <a:spcBef>
              <a:spcPct val="0"/>
            </a:spcBef>
            <a:spcAft>
              <a:spcPct val="35000"/>
            </a:spcAft>
          </a:pPr>
          <a:r>
            <a:rPr lang="en-US" altLang="en-US" sz="1200" kern="1200" dirty="0" smtClean="0">
              <a:latin typeface="+mj-lt"/>
              <a:cs typeface="Arial" charset="0"/>
            </a:rPr>
            <a:t>-Label contains all required </a:t>
          </a:r>
          <a:r>
            <a:rPr lang="en-US" altLang="en-US" sz="1200" kern="1200" dirty="0" smtClean="0">
              <a:latin typeface="+mj-lt"/>
              <a:cs typeface="Arial" charset="0"/>
            </a:rPr>
            <a:t>information</a:t>
          </a:r>
          <a:endParaRPr lang="en-US" sz="1100" kern="1200" dirty="0"/>
        </a:p>
      </dsp:txBody>
      <dsp:txXfrm rot="10800000">
        <a:off x="2951327" y="2259567"/>
        <a:ext cx="1135608" cy="2724481"/>
      </dsp:txXfrm>
    </dsp:sp>
    <dsp:sp modelId="{D61AA653-8895-4171-B7B1-567CBDF1DBB7}">
      <dsp:nvSpPr>
        <dsp:cNvPr id="0" name=""/>
        <dsp:cNvSpPr/>
      </dsp:nvSpPr>
      <dsp:spPr>
        <a:xfrm>
          <a:off x="4245151" y="301275"/>
          <a:ext cx="1210034" cy="1657016"/>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291F81-E66E-4520-B5A0-A7178F5CE420}">
      <dsp:nvSpPr>
        <dsp:cNvPr id="0" name=""/>
        <dsp:cNvSpPr/>
      </dsp:nvSpPr>
      <dsp:spPr>
        <a:xfrm rot="10800000">
          <a:off x="4245151" y="2259567"/>
          <a:ext cx="1210034" cy="276169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Labeling and Document Control</a:t>
          </a:r>
        </a:p>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n-US" sz="1200" b="1" kern="1200" dirty="0" smtClean="0"/>
            <a:t>Needs:</a:t>
          </a:r>
        </a:p>
        <a:p>
          <a:pPr lvl="0" algn="ctr" defTabSz="533400">
            <a:lnSpc>
              <a:spcPct val="90000"/>
            </a:lnSpc>
            <a:spcBef>
              <a:spcPct val="0"/>
            </a:spcBef>
            <a:spcAft>
              <a:spcPct val="35000"/>
            </a:spcAft>
          </a:pPr>
          <a:r>
            <a:rPr lang="en-US" sz="1200" kern="1200" dirty="0" smtClean="0"/>
            <a:t>-</a:t>
          </a:r>
          <a:r>
            <a:rPr lang="en-US" altLang="en-US" sz="1200" kern="1200" dirty="0" smtClean="0">
              <a:latin typeface="Arial" charset="0"/>
              <a:cs typeface="Arial" charset="0"/>
            </a:rPr>
            <a:t>Label contains all required information</a:t>
          </a:r>
        </a:p>
        <a:p>
          <a:pPr lvl="0" algn="ctr" defTabSz="533400">
            <a:lnSpc>
              <a:spcPct val="90000"/>
            </a:lnSpc>
            <a:spcBef>
              <a:spcPct val="0"/>
            </a:spcBef>
            <a:spcAft>
              <a:spcPct val="35000"/>
            </a:spcAft>
          </a:pPr>
          <a:r>
            <a:rPr lang="en-US" altLang="en-US" sz="1200" kern="1200" dirty="0" smtClean="0">
              <a:latin typeface="Arial" charset="0"/>
              <a:cs typeface="Arial" charset="0"/>
            </a:rPr>
            <a:t>-Barcode </a:t>
          </a:r>
          <a:r>
            <a:rPr lang="en-US" altLang="en-US" sz="1200" kern="1200" dirty="0" smtClean="0"/>
            <a:t>remains readable during the products life</a:t>
          </a:r>
          <a:endParaRPr lang="en-US" altLang="en-US" sz="1200" kern="1200" dirty="0" smtClean="0">
            <a:latin typeface="Arial" charset="0"/>
            <a:cs typeface="Arial" charset="0"/>
          </a:endParaRPr>
        </a:p>
        <a:p>
          <a:pPr lvl="0" algn="ctr" defTabSz="533400">
            <a:lnSpc>
              <a:spcPct val="90000"/>
            </a:lnSpc>
            <a:spcBef>
              <a:spcPct val="0"/>
            </a:spcBef>
            <a:spcAft>
              <a:spcPct val="35000"/>
            </a:spcAft>
          </a:pPr>
          <a:endParaRPr lang="en-US" sz="1100" kern="1200" dirty="0"/>
        </a:p>
      </dsp:txBody>
      <dsp:txXfrm rot="10800000">
        <a:off x="4282364" y="2259567"/>
        <a:ext cx="1135608" cy="2724481"/>
      </dsp:txXfrm>
    </dsp:sp>
    <dsp:sp modelId="{789B13D0-9F3C-4C60-B156-3F233A27C1DE}">
      <dsp:nvSpPr>
        <dsp:cNvPr id="0" name=""/>
        <dsp:cNvSpPr/>
      </dsp:nvSpPr>
      <dsp:spPr>
        <a:xfrm>
          <a:off x="5576189" y="301275"/>
          <a:ext cx="1210034" cy="1657016"/>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31F27A-6CBC-4673-94D0-5C3F4219CC55}">
      <dsp:nvSpPr>
        <dsp:cNvPr id="0" name=""/>
        <dsp:cNvSpPr/>
      </dsp:nvSpPr>
      <dsp:spPr>
        <a:xfrm rot="10800000">
          <a:off x="5576189" y="2259567"/>
          <a:ext cx="1210034" cy="276169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altLang="en-US" sz="1200" b="1" kern="1200" dirty="0" smtClean="0">
              <a:latin typeface="Arial" charset="0"/>
              <a:cs typeface="Arial" charset="0"/>
            </a:rPr>
            <a:t>Engineering</a:t>
          </a:r>
        </a:p>
        <a:p>
          <a:pPr lvl="0" algn="ctr" defTabSz="533400">
            <a:lnSpc>
              <a:spcPct val="90000"/>
            </a:lnSpc>
            <a:spcBef>
              <a:spcPct val="0"/>
            </a:spcBef>
            <a:spcAft>
              <a:spcPct val="35000"/>
            </a:spcAft>
          </a:pPr>
          <a:endParaRPr lang="en-US" altLang="en-US" sz="1100" b="1" kern="1200" dirty="0" smtClean="0">
            <a:latin typeface="Arial" charset="0"/>
            <a:cs typeface="Arial" charset="0"/>
          </a:endParaRPr>
        </a:p>
        <a:p>
          <a:pPr lvl="0" algn="ctr" defTabSz="533400">
            <a:lnSpc>
              <a:spcPct val="90000"/>
            </a:lnSpc>
            <a:spcBef>
              <a:spcPct val="0"/>
            </a:spcBef>
            <a:spcAft>
              <a:spcPct val="35000"/>
            </a:spcAft>
          </a:pPr>
          <a:endParaRPr lang="en-US" altLang="en-US" sz="700" b="1" kern="1200" dirty="0" smtClean="0">
            <a:latin typeface="Arial" charset="0"/>
            <a:cs typeface="Arial" charset="0"/>
          </a:endParaRPr>
        </a:p>
        <a:p>
          <a:pPr lvl="0" algn="ctr" defTabSz="533400">
            <a:lnSpc>
              <a:spcPct val="90000"/>
            </a:lnSpc>
            <a:spcBef>
              <a:spcPct val="0"/>
            </a:spcBef>
            <a:spcAft>
              <a:spcPct val="35000"/>
            </a:spcAft>
          </a:pPr>
          <a:r>
            <a:rPr lang="en-US" altLang="en-US" sz="1200" b="1" kern="1200" dirty="0" smtClean="0">
              <a:latin typeface="+mj-lt"/>
              <a:cs typeface="Arial" charset="0"/>
            </a:rPr>
            <a:t>Needs:</a:t>
          </a:r>
        </a:p>
        <a:p>
          <a:pPr lvl="0" algn="ctr" defTabSz="533400">
            <a:lnSpc>
              <a:spcPct val="90000"/>
            </a:lnSpc>
            <a:spcBef>
              <a:spcPct val="0"/>
            </a:spcBef>
            <a:spcAft>
              <a:spcPct val="35000"/>
            </a:spcAft>
          </a:pPr>
          <a:r>
            <a:rPr lang="en-US" altLang="en-US" sz="1200" kern="1200" dirty="0" smtClean="0">
              <a:latin typeface="+mj-lt"/>
              <a:cs typeface="Arial" charset="0"/>
            </a:rPr>
            <a:t>-Barcode remains readable during the products life</a:t>
          </a:r>
          <a:endParaRPr lang="en-US" altLang="en-US" sz="1200" b="1" kern="1200" dirty="0" smtClean="0">
            <a:latin typeface="+mj-lt"/>
            <a:cs typeface="Arial" charset="0"/>
          </a:endParaRPr>
        </a:p>
        <a:p>
          <a:pPr lvl="0" algn="ctr" defTabSz="533400">
            <a:lnSpc>
              <a:spcPct val="90000"/>
            </a:lnSpc>
            <a:spcBef>
              <a:spcPct val="0"/>
            </a:spcBef>
            <a:spcAft>
              <a:spcPct val="35000"/>
            </a:spcAft>
          </a:pPr>
          <a:r>
            <a:rPr lang="en-US" altLang="en-US" sz="1200" b="1" kern="1200" dirty="0" smtClean="0">
              <a:latin typeface="+mj-lt"/>
              <a:cs typeface="Arial" charset="0"/>
            </a:rPr>
            <a:t> </a:t>
          </a:r>
          <a:endParaRPr lang="en-US" sz="1200" kern="1200" dirty="0">
            <a:latin typeface="+mj-lt"/>
          </a:endParaRPr>
        </a:p>
      </dsp:txBody>
      <dsp:txXfrm rot="10800000">
        <a:off x="5613402" y="2259567"/>
        <a:ext cx="1135608" cy="2724481"/>
      </dsp:txXfrm>
    </dsp:sp>
    <dsp:sp modelId="{AB8011D1-730F-4166-97B0-ABBA6E2CF129}">
      <dsp:nvSpPr>
        <dsp:cNvPr id="0" name=""/>
        <dsp:cNvSpPr/>
      </dsp:nvSpPr>
      <dsp:spPr>
        <a:xfrm>
          <a:off x="6907226" y="301275"/>
          <a:ext cx="1210034" cy="1657016"/>
        </a:xfrm>
        <a:prstGeom prst="roundRect">
          <a:avLst>
            <a:gd name="adj" fmla="val 10000"/>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B341D5-0EC8-447F-8B10-9BC65A0A75CA}">
      <dsp:nvSpPr>
        <dsp:cNvPr id="0" name=""/>
        <dsp:cNvSpPr/>
      </dsp:nvSpPr>
      <dsp:spPr>
        <a:xfrm rot="10800000">
          <a:off x="6907226" y="2259567"/>
          <a:ext cx="1210034" cy="276169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latin typeface="Arial" panose="020B0604020202020204" pitchFamily="34" charset="0"/>
              <a:cs typeface="Arial" panose="020B0604020202020204" pitchFamily="34" charset="0"/>
            </a:rPr>
            <a:t>Product Marketing/ Management</a:t>
          </a:r>
        </a:p>
        <a:p>
          <a:pPr lvl="0" algn="ctr" defTabSz="533400">
            <a:lnSpc>
              <a:spcPct val="90000"/>
            </a:lnSpc>
            <a:spcBef>
              <a:spcPct val="0"/>
            </a:spcBef>
            <a:spcAft>
              <a:spcPct val="35000"/>
            </a:spcAft>
          </a:pPr>
          <a:endParaRPr lang="en-US" sz="800" b="1" kern="1200" dirty="0" smtClean="0"/>
        </a:p>
        <a:p>
          <a:pPr lvl="0" algn="ctr" defTabSz="533400">
            <a:lnSpc>
              <a:spcPct val="90000"/>
            </a:lnSpc>
            <a:spcBef>
              <a:spcPct val="0"/>
            </a:spcBef>
            <a:spcAft>
              <a:spcPct val="35000"/>
            </a:spcAft>
          </a:pPr>
          <a:r>
            <a:rPr lang="en-US" sz="1200" b="1" kern="1200" dirty="0" smtClean="0">
              <a:latin typeface="+mj-lt"/>
            </a:rPr>
            <a:t>Needs:</a:t>
          </a:r>
        </a:p>
        <a:p>
          <a:pPr lvl="0" algn="ctr" defTabSz="533400">
            <a:lnSpc>
              <a:spcPct val="90000"/>
            </a:lnSpc>
            <a:spcBef>
              <a:spcPct val="0"/>
            </a:spcBef>
            <a:spcAft>
              <a:spcPct val="35000"/>
            </a:spcAft>
          </a:pPr>
          <a:r>
            <a:rPr lang="en-US" sz="1200" kern="1200" dirty="0" smtClean="0">
              <a:latin typeface="+mj-lt"/>
            </a:rPr>
            <a:t>-Branding on label</a:t>
          </a:r>
        </a:p>
        <a:p>
          <a:pPr lvl="0" algn="ctr" defTabSz="533400">
            <a:lnSpc>
              <a:spcPct val="90000"/>
            </a:lnSpc>
            <a:spcBef>
              <a:spcPct val="0"/>
            </a:spcBef>
            <a:spcAft>
              <a:spcPct val="35000"/>
            </a:spcAft>
          </a:pPr>
          <a:r>
            <a:rPr lang="en-US" sz="1200" kern="1200" dirty="0" smtClean="0">
              <a:latin typeface="+mj-lt"/>
            </a:rPr>
            <a:t>-</a:t>
          </a:r>
          <a:r>
            <a:rPr lang="en-US" altLang="en-US" sz="1200" kern="1200" dirty="0" smtClean="0">
              <a:latin typeface="+mj-lt"/>
              <a:cs typeface="Arial" charset="0"/>
            </a:rPr>
            <a:t>The use of color enables user to do their job more efficiently (i.e. highlight size</a:t>
          </a:r>
          <a:r>
            <a:rPr lang="en-US" altLang="en-US" sz="1100" kern="1200" dirty="0" smtClean="0">
              <a:latin typeface="Arial" charset="0"/>
              <a:cs typeface="Arial" charset="0"/>
            </a:rPr>
            <a:t>, </a:t>
          </a:r>
          <a:r>
            <a:rPr lang="en-US" altLang="en-US" sz="1100" kern="1200" dirty="0" err="1" smtClean="0">
              <a:latin typeface="Arial" charset="0"/>
              <a:cs typeface="Arial" charset="0"/>
            </a:rPr>
            <a:t>etc</a:t>
          </a:r>
          <a:r>
            <a:rPr lang="en-US" altLang="en-US" sz="1100" kern="1200" dirty="0" smtClean="0">
              <a:latin typeface="Arial" charset="0"/>
              <a:cs typeface="Arial" charset="0"/>
            </a:rPr>
            <a:t>)</a:t>
          </a:r>
          <a:endParaRPr lang="en-US" sz="1100" kern="1200" dirty="0"/>
        </a:p>
      </dsp:txBody>
      <dsp:txXfrm rot="10800000">
        <a:off x="6944439" y="2259567"/>
        <a:ext cx="1135608" cy="2724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ADB51-3A60-4385-B354-89DB7ADE33EC}">
      <dsp:nvSpPr>
        <dsp:cNvPr id="0" name=""/>
        <dsp:cNvSpPr/>
      </dsp:nvSpPr>
      <dsp:spPr>
        <a:xfrm>
          <a:off x="1381" y="136832"/>
          <a:ext cx="3518445" cy="4222134"/>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r>
            <a:rPr lang="en-US" sz="3600" kern="1200" dirty="0" smtClean="0"/>
            <a:t>Application</a:t>
          </a:r>
          <a:endParaRPr lang="en-US" sz="3600" kern="1200" dirty="0"/>
        </a:p>
      </dsp:txBody>
      <dsp:txXfrm rot="16200000">
        <a:off x="-1377849" y="1516063"/>
        <a:ext cx="3462150" cy="703689"/>
      </dsp:txXfrm>
    </dsp:sp>
    <dsp:sp modelId="{08C638B5-5AAB-4614-BB87-AA64EFFDB5C0}">
      <dsp:nvSpPr>
        <dsp:cNvPr id="0" name=""/>
        <dsp:cNvSpPr/>
      </dsp:nvSpPr>
      <dsp:spPr>
        <a:xfrm>
          <a:off x="705070" y="136832"/>
          <a:ext cx="2621242" cy="42221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n-US" sz="2400" kern="1200" dirty="0" smtClean="0"/>
            <a:t>Surface</a:t>
          </a:r>
          <a:endParaRPr lang="en-US" sz="2400" kern="1200" dirty="0"/>
        </a:p>
        <a:p>
          <a:pPr lvl="0" algn="l" defTabSz="1066800">
            <a:lnSpc>
              <a:spcPct val="90000"/>
            </a:lnSpc>
            <a:spcBef>
              <a:spcPct val="0"/>
            </a:spcBef>
            <a:spcAft>
              <a:spcPct val="35000"/>
            </a:spcAft>
          </a:pPr>
          <a:r>
            <a:rPr lang="en-US" sz="2400" kern="1200" dirty="0" smtClean="0"/>
            <a:t>Extreme Temperatures</a:t>
          </a:r>
        </a:p>
        <a:p>
          <a:pPr lvl="0" algn="l" defTabSz="1066800">
            <a:lnSpc>
              <a:spcPct val="90000"/>
            </a:lnSpc>
            <a:spcBef>
              <a:spcPct val="0"/>
            </a:spcBef>
            <a:spcAft>
              <a:spcPct val="35000"/>
            </a:spcAft>
          </a:pPr>
          <a:r>
            <a:rPr lang="en-US" sz="2400" kern="1200" dirty="0" smtClean="0"/>
            <a:t>Abrasion Resistance</a:t>
          </a:r>
        </a:p>
        <a:p>
          <a:pPr lvl="0" algn="l" defTabSz="1066800">
            <a:lnSpc>
              <a:spcPct val="90000"/>
            </a:lnSpc>
            <a:spcBef>
              <a:spcPct val="0"/>
            </a:spcBef>
            <a:spcAft>
              <a:spcPct val="35000"/>
            </a:spcAft>
          </a:pPr>
          <a:r>
            <a:rPr lang="en-US" sz="2400" kern="1200" dirty="0" smtClean="0"/>
            <a:t>Chemical Resistance</a:t>
          </a:r>
        </a:p>
        <a:p>
          <a:pPr lvl="0" algn="l" defTabSz="1066800">
            <a:lnSpc>
              <a:spcPct val="90000"/>
            </a:lnSpc>
            <a:spcBef>
              <a:spcPct val="0"/>
            </a:spcBef>
            <a:spcAft>
              <a:spcPct val="35000"/>
            </a:spcAft>
          </a:pPr>
          <a:r>
            <a:rPr lang="en-US" sz="2400" kern="1200" dirty="0" smtClean="0"/>
            <a:t>Indoor/Outdoor</a:t>
          </a:r>
        </a:p>
        <a:p>
          <a:pPr lvl="0" algn="l" defTabSz="1066800">
            <a:lnSpc>
              <a:spcPct val="90000"/>
            </a:lnSpc>
            <a:spcBef>
              <a:spcPct val="0"/>
            </a:spcBef>
            <a:spcAft>
              <a:spcPct val="35000"/>
            </a:spcAft>
          </a:pPr>
          <a:r>
            <a:rPr lang="en-US" sz="2400" kern="1200" dirty="0" smtClean="0"/>
            <a:t>Lifespan </a:t>
          </a:r>
          <a:endParaRPr lang="en-US" sz="2400" kern="1200" dirty="0"/>
        </a:p>
      </dsp:txBody>
      <dsp:txXfrm>
        <a:off x="705070" y="136832"/>
        <a:ext cx="2621242" cy="4222134"/>
      </dsp:txXfrm>
    </dsp:sp>
    <dsp:sp modelId="{AD4ACE1C-5A70-47F9-8B74-4BEB40E79426}">
      <dsp:nvSpPr>
        <dsp:cNvPr id="0" name=""/>
        <dsp:cNvSpPr/>
      </dsp:nvSpPr>
      <dsp:spPr>
        <a:xfrm>
          <a:off x="3642972" y="136832"/>
          <a:ext cx="3518445" cy="4222134"/>
        </a:xfrm>
        <a:prstGeom prst="roundRect">
          <a:avLst>
            <a:gd name="adj" fmla="val 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lvl="0" algn="r" defTabSz="1600200">
            <a:lnSpc>
              <a:spcPct val="90000"/>
            </a:lnSpc>
            <a:spcBef>
              <a:spcPct val="0"/>
            </a:spcBef>
            <a:spcAft>
              <a:spcPct val="35000"/>
            </a:spcAft>
          </a:pPr>
          <a:r>
            <a:rPr lang="en-US" sz="3600" kern="1200" dirty="0" smtClean="0"/>
            <a:t>Printing</a:t>
          </a:r>
          <a:endParaRPr lang="en-US" sz="3600" kern="1200" dirty="0"/>
        </a:p>
      </dsp:txBody>
      <dsp:txXfrm rot="16200000">
        <a:off x="2263742" y="1516063"/>
        <a:ext cx="3462150" cy="703689"/>
      </dsp:txXfrm>
    </dsp:sp>
    <dsp:sp modelId="{8075762D-5659-4CD8-BA3D-923C54F3429F}">
      <dsp:nvSpPr>
        <dsp:cNvPr id="0" name=""/>
        <dsp:cNvSpPr/>
      </dsp:nvSpPr>
      <dsp:spPr>
        <a:xfrm rot="5400000">
          <a:off x="3350389" y="3491668"/>
          <a:ext cx="620351" cy="527766"/>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CD9164-C4FB-4E6B-AE03-1D6419CA977C}">
      <dsp:nvSpPr>
        <dsp:cNvPr id="0" name=""/>
        <dsp:cNvSpPr/>
      </dsp:nvSpPr>
      <dsp:spPr>
        <a:xfrm>
          <a:off x="4346661" y="136832"/>
          <a:ext cx="2621242" cy="422213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lang="en-US" sz="2400" kern="1200" dirty="0" smtClean="0"/>
            <a:t>Label Format</a:t>
          </a:r>
          <a:endParaRPr lang="en-US" sz="2400" kern="1200" dirty="0"/>
        </a:p>
        <a:p>
          <a:pPr lvl="0" algn="l" defTabSz="1066800">
            <a:lnSpc>
              <a:spcPct val="90000"/>
            </a:lnSpc>
            <a:spcBef>
              <a:spcPct val="0"/>
            </a:spcBef>
            <a:spcAft>
              <a:spcPct val="35000"/>
            </a:spcAft>
          </a:pPr>
          <a:r>
            <a:rPr lang="en-US" sz="2400" kern="1200" dirty="0" smtClean="0"/>
            <a:t>Print Speed</a:t>
          </a:r>
        </a:p>
        <a:p>
          <a:pPr lvl="0" algn="l" defTabSz="1066800">
            <a:lnSpc>
              <a:spcPct val="90000"/>
            </a:lnSpc>
            <a:spcBef>
              <a:spcPct val="0"/>
            </a:spcBef>
            <a:spcAft>
              <a:spcPct val="35000"/>
            </a:spcAft>
          </a:pPr>
          <a:r>
            <a:rPr lang="en-US" sz="2400" kern="1200" dirty="0" smtClean="0"/>
            <a:t>Print Darkness</a:t>
          </a:r>
        </a:p>
        <a:p>
          <a:pPr lvl="0" algn="l" defTabSz="1066800">
            <a:lnSpc>
              <a:spcPct val="90000"/>
            </a:lnSpc>
            <a:spcBef>
              <a:spcPct val="0"/>
            </a:spcBef>
            <a:spcAft>
              <a:spcPct val="35000"/>
            </a:spcAft>
          </a:pPr>
          <a:r>
            <a:rPr lang="en-US" sz="2400" kern="1200" dirty="0" smtClean="0"/>
            <a:t>Dots per Inch</a:t>
          </a:r>
        </a:p>
        <a:p>
          <a:pPr lvl="0" algn="l" defTabSz="1066800">
            <a:lnSpc>
              <a:spcPct val="90000"/>
            </a:lnSpc>
            <a:spcBef>
              <a:spcPct val="0"/>
            </a:spcBef>
            <a:spcAft>
              <a:spcPct val="35000"/>
            </a:spcAft>
          </a:pPr>
          <a:r>
            <a:rPr lang="en-US" sz="2400" kern="1200" dirty="0" smtClean="0"/>
            <a:t>Use of an Applicator</a:t>
          </a:r>
          <a:endParaRPr lang="en-US" sz="2400" kern="1200" dirty="0"/>
        </a:p>
      </dsp:txBody>
      <dsp:txXfrm>
        <a:off x="4346661" y="136832"/>
        <a:ext cx="2621242" cy="42221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C3F98-4C46-4DD5-878D-59B54A5C8401}">
      <dsp:nvSpPr>
        <dsp:cNvPr id="0" name=""/>
        <dsp:cNvSpPr/>
      </dsp:nvSpPr>
      <dsp:spPr>
        <a:xfrm>
          <a:off x="0" y="0"/>
          <a:ext cx="6692900" cy="10543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Unreadable Labels  </a:t>
          </a:r>
        </a:p>
        <a:p>
          <a:pPr lvl="0" algn="l" defTabSz="800100">
            <a:lnSpc>
              <a:spcPct val="90000"/>
            </a:lnSpc>
            <a:spcBef>
              <a:spcPct val="0"/>
            </a:spcBef>
            <a:spcAft>
              <a:spcPct val="35000"/>
            </a:spcAft>
          </a:pPr>
          <a:r>
            <a:rPr lang="en-US" sz="1800" kern="1200" dirty="0" smtClean="0"/>
            <a:t>Premature Printhead Failure</a:t>
          </a:r>
          <a:endParaRPr lang="en-US" sz="1800" kern="1200" dirty="0"/>
        </a:p>
      </dsp:txBody>
      <dsp:txXfrm>
        <a:off x="30882" y="30882"/>
        <a:ext cx="5466039" cy="992621"/>
      </dsp:txXfrm>
    </dsp:sp>
    <dsp:sp modelId="{FA7839EB-92C1-48E5-939B-5FBB066BFC89}">
      <dsp:nvSpPr>
        <dsp:cNvPr id="0" name=""/>
        <dsp:cNvSpPr/>
      </dsp:nvSpPr>
      <dsp:spPr>
        <a:xfrm>
          <a:off x="560530" y="1246092"/>
          <a:ext cx="6692900" cy="10543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Need to Reprint Labels</a:t>
          </a:r>
        </a:p>
        <a:p>
          <a:pPr lvl="0" algn="l" defTabSz="800100">
            <a:lnSpc>
              <a:spcPct val="90000"/>
            </a:lnSpc>
            <a:spcBef>
              <a:spcPct val="0"/>
            </a:spcBef>
            <a:spcAft>
              <a:spcPct val="35000"/>
            </a:spcAft>
          </a:pPr>
          <a:r>
            <a:rPr lang="en-US" sz="1800" kern="1200" dirty="0" smtClean="0"/>
            <a:t>Increased Down Time and Cost to Replace Printheads</a:t>
          </a:r>
        </a:p>
        <a:p>
          <a:pPr lvl="0" algn="l" defTabSz="800100">
            <a:lnSpc>
              <a:spcPct val="90000"/>
            </a:lnSpc>
            <a:spcBef>
              <a:spcPct val="0"/>
            </a:spcBef>
            <a:spcAft>
              <a:spcPct val="35000"/>
            </a:spcAft>
          </a:pPr>
          <a:r>
            <a:rPr lang="en-US" sz="1800" kern="1200" dirty="0" smtClean="0"/>
            <a:t>Increased Printer Issue Calls to IT</a:t>
          </a:r>
          <a:endParaRPr lang="en-US" sz="1800" kern="1200" dirty="0"/>
        </a:p>
      </dsp:txBody>
      <dsp:txXfrm>
        <a:off x="591412" y="1276974"/>
        <a:ext cx="5385254" cy="992621"/>
      </dsp:txXfrm>
    </dsp:sp>
    <dsp:sp modelId="{79ACBA56-C686-498F-AC5B-EDA259653C45}">
      <dsp:nvSpPr>
        <dsp:cNvPr id="0" name=""/>
        <dsp:cNvSpPr/>
      </dsp:nvSpPr>
      <dsp:spPr>
        <a:xfrm>
          <a:off x="1112694" y="2492184"/>
          <a:ext cx="6692900" cy="10543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Reduced Productivity and Efficiency</a:t>
          </a:r>
        </a:p>
        <a:p>
          <a:pPr lvl="0" algn="l" defTabSz="800100">
            <a:lnSpc>
              <a:spcPct val="90000"/>
            </a:lnSpc>
            <a:spcBef>
              <a:spcPct val="0"/>
            </a:spcBef>
            <a:spcAft>
              <a:spcPct val="35000"/>
            </a:spcAft>
          </a:pPr>
          <a:r>
            <a:rPr lang="en-US" sz="1800" kern="1200" dirty="0" smtClean="0"/>
            <a:t>Inability to Meet Delivery Dates</a:t>
          </a:r>
          <a:endParaRPr lang="en-US" sz="1800" kern="1200" dirty="0"/>
        </a:p>
      </dsp:txBody>
      <dsp:txXfrm>
        <a:off x="1143576" y="2523066"/>
        <a:ext cx="5393621" cy="992621"/>
      </dsp:txXfrm>
    </dsp:sp>
    <dsp:sp modelId="{BADAC3BE-3A1D-4728-A799-827F99332D86}">
      <dsp:nvSpPr>
        <dsp:cNvPr id="0" name=""/>
        <dsp:cNvSpPr/>
      </dsp:nvSpPr>
      <dsp:spPr>
        <a:xfrm>
          <a:off x="1673225" y="3738276"/>
          <a:ext cx="6692900" cy="10543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Customer Dissatisfaction</a:t>
          </a:r>
          <a:endParaRPr lang="en-US" sz="1800" kern="1200" dirty="0"/>
        </a:p>
      </dsp:txBody>
      <dsp:txXfrm>
        <a:off x="1704107" y="3769158"/>
        <a:ext cx="5385254" cy="992621"/>
      </dsp:txXfrm>
    </dsp:sp>
    <dsp:sp modelId="{8405C1BA-3F13-43C9-84F1-921CE8AE079A}">
      <dsp:nvSpPr>
        <dsp:cNvPr id="0" name=""/>
        <dsp:cNvSpPr/>
      </dsp:nvSpPr>
      <dsp:spPr>
        <a:xfrm>
          <a:off x="6007549" y="807563"/>
          <a:ext cx="685350" cy="68535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6161753" y="807563"/>
        <a:ext cx="376942" cy="515726"/>
      </dsp:txXfrm>
    </dsp:sp>
    <dsp:sp modelId="{32131221-0A58-4AA8-A069-EC0971C70377}">
      <dsp:nvSpPr>
        <dsp:cNvPr id="0" name=""/>
        <dsp:cNvSpPr/>
      </dsp:nvSpPr>
      <dsp:spPr>
        <a:xfrm>
          <a:off x="6568079" y="2053655"/>
          <a:ext cx="685350" cy="68535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6722283" y="2053655"/>
        <a:ext cx="376942" cy="515726"/>
      </dsp:txXfrm>
    </dsp:sp>
    <dsp:sp modelId="{586161A3-BDA5-4BE7-8DAD-3E9761EBDD6A}">
      <dsp:nvSpPr>
        <dsp:cNvPr id="0" name=""/>
        <dsp:cNvSpPr/>
      </dsp:nvSpPr>
      <dsp:spPr>
        <a:xfrm>
          <a:off x="7120243" y="3299747"/>
          <a:ext cx="685350" cy="68535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7274447" y="3299747"/>
        <a:ext cx="376942" cy="515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37586-94A9-4757-AE4F-B8BD44CC79E7}">
      <dsp:nvSpPr>
        <dsp:cNvPr id="0" name=""/>
        <dsp:cNvSpPr/>
      </dsp:nvSpPr>
      <dsp:spPr>
        <a:xfrm rot="5400000">
          <a:off x="5239529" y="-1944980"/>
          <a:ext cx="1334988" cy="5559552"/>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Walk me through the labeling process.</a:t>
          </a:r>
          <a:endParaRPr lang="en-US" sz="1400" kern="1200" dirty="0"/>
        </a:p>
        <a:p>
          <a:pPr marL="114300" lvl="1" indent="-114300" algn="l" defTabSz="622300">
            <a:lnSpc>
              <a:spcPct val="90000"/>
            </a:lnSpc>
            <a:spcBef>
              <a:spcPct val="0"/>
            </a:spcBef>
            <a:spcAft>
              <a:spcPct val="15000"/>
            </a:spcAft>
            <a:buChar char="••"/>
          </a:pPr>
          <a:r>
            <a:rPr lang="en-US" sz="1400" kern="1200" dirty="0" smtClean="0"/>
            <a:t>Is it done on the floor on in a "labeling room"?</a:t>
          </a:r>
          <a:endParaRPr lang="en-US" sz="1400" kern="1200" dirty="0"/>
        </a:p>
        <a:p>
          <a:pPr marL="114300" lvl="1" indent="-114300" algn="l" defTabSz="622300">
            <a:lnSpc>
              <a:spcPct val="90000"/>
            </a:lnSpc>
            <a:spcBef>
              <a:spcPct val="0"/>
            </a:spcBef>
            <a:spcAft>
              <a:spcPct val="15000"/>
            </a:spcAft>
            <a:buChar char="••"/>
          </a:pPr>
          <a:r>
            <a:rPr lang="en-US" sz="1400" kern="1200" dirty="0" smtClean="0"/>
            <a:t>How do they verify print quality? Vision system? Online verification system?</a:t>
          </a:r>
          <a:endParaRPr lang="en-US" sz="1400" kern="1200" dirty="0"/>
        </a:p>
        <a:p>
          <a:pPr marL="114300" lvl="1" indent="-114300" algn="l" defTabSz="622300">
            <a:lnSpc>
              <a:spcPct val="90000"/>
            </a:lnSpc>
            <a:spcBef>
              <a:spcPct val="0"/>
            </a:spcBef>
            <a:spcAft>
              <a:spcPct val="15000"/>
            </a:spcAft>
            <a:buChar char="••"/>
          </a:pPr>
          <a:r>
            <a:rPr lang="en-US" sz="1400" kern="1200" dirty="0" smtClean="0"/>
            <a:t>Where are they storing their labels?</a:t>
          </a:r>
          <a:endParaRPr lang="en-US" sz="1400" kern="1200" dirty="0"/>
        </a:p>
        <a:p>
          <a:pPr marL="114300" lvl="1" indent="-114300" algn="l" defTabSz="622300">
            <a:lnSpc>
              <a:spcPct val="90000"/>
            </a:lnSpc>
            <a:spcBef>
              <a:spcPct val="0"/>
            </a:spcBef>
            <a:spcAft>
              <a:spcPct val="15000"/>
            </a:spcAft>
            <a:buChar char="••"/>
          </a:pPr>
          <a:r>
            <a:rPr lang="en-US" sz="1400" kern="1200" dirty="0" smtClean="0"/>
            <a:t>Can we conduct a site survey?</a:t>
          </a:r>
          <a:endParaRPr lang="en-US" sz="1400" kern="1200" dirty="0"/>
        </a:p>
      </dsp:txBody>
      <dsp:txXfrm rot="-5400000">
        <a:off x="3127248" y="232470"/>
        <a:ext cx="5494383" cy="1204650"/>
      </dsp:txXfrm>
    </dsp:sp>
    <dsp:sp modelId="{CD0B8497-05A8-48F0-AD94-80ED60ABCDB7}">
      <dsp:nvSpPr>
        <dsp:cNvPr id="0" name=""/>
        <dsp:cNvSpPr/>
      </dsp:nvSpPr>
      <dsp:spPr>
        <a:xfrm>
          <a:off x="0" y="428"/>
          <a:ext cx="3127248" cy="166873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Labeling Process </a:t>
          </a:r>
          <a:endParaRPr lang="en-US" sz="3200" kern="1200" dirty="0"/>
        </a:p>
      </dsp:txBody>
      <dsp:txXfrm>
        <a:off x="81461" y="81889"/>
        <a:ext cx="2964326" cy="1505813"/>
      </dsp:txXfrm>
    </dsp:sp>
    <dsp:sp modelId="{8AB81EC4-C8F5-4892-9CFE-2D9F6AA6886B}">
      <dsp:nvSpPr>
        <dsp:cNvPr id="0" name=""/>
        <dsp:cNvSpPr/>
      </dsp:nvSpPr>
      <dsp:spPr>
        <a:xfrm rot="5400000">
          <a:off x="5024955" y="-148161"/>
          <a:ext cx="1752599" cy="5554122"/>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Look inside the core to try to identify the convertor.</a:t>
          </a:r>
          <a:endParaRPr lang="en-US" sz="1300" kern="1200" dirty="0"/>
        </a:p>
        <a:p>
          <a:pPr marL="114300" lvl="1" indent="-114300" algn="l" defTabSz="577850">
            <a:lnSpc>
              <a:spcPct val="90000"/>
            </a:lnSpc>
            <a:spcBef>
              <a:spcPct val="0"/>
            </a:spcBef>
            <a:spcAft>
              <a:spcPct val="15000"/>
            </a:spcAft>
            <a:buChar char="••"/>
          </a:pPr>
          <a:r>
            <a:rPr lang="en-US" sz="1300" kern="1200" dirty="0" smtClean="0"/>
            <a:t>Are the cores “sealed”?</a:t>
          </a:r>
          <a:endParaRPr lang="en-US" sz="1300" kern="1200" dirty="0"/>
        </a:p>
        <a:p>
          <a:pPr marL="114300" lvl="1" indent="-114300" algn="l" defTabSz="577850">
            <a:lnSpc>
              <a:spcPct val="90000"/>
            </a:lnSpc>
            <a:spcBef>
              <a:spcPct val="0"/>
            </a:spcBef>
            <a:spcAft>
              <a:spcPct val="15000"/>
            </a:spcAft>
            <a:buChar char="••"/>
          </a:pPr>
          <a:r>
            <a:rPr lang="en-US" sz="1300" kern="1200" dirty="0" smtClean="0"/>
            <a:t>Do you feel and/or see dust when you touch the roll of labels?</a:t>
          </a:r>
          <a:endParaRPr lang="en-US" sz="1300" kern="1200" dirty="0"/>
        </a:p>
        <a:p>
          <a:pPr marL="114300" lvl="1" indent="-114300" algn="l" defTabSz="577850">
            <a:lnSpc>
              <a:spcPct val="90000"/>
            </a:lnSpc>
            <a:spcBef>
              <a:spcPct val="0"/>
            </a:spcBef>
            <a:spcAft>
              <a:spcPct val="15000"/>
            </a:spcAft>
            <a:buChar char="••"/>
          </a:pPr>
          <a:r>
            <a:rPr lang="en-US" sz="1300" kern="1200" dirty="0" smtClean="0"/>
            <a:t>Request 5 samples of each label, preferably printed. Remember to notate the application on each label.</a:t>
          </a:r>
          <a:endParaRPr lang="en-US" sz="1300" kern="1200" dirty="0"/>
        </a:p>
        <a:p>
          <a:pPr marL="228600" lvl="2" indent="-114300" algn="l" defTabSz="577850">
            <a:lnSpc>
              <a:spcPct val="90000"/>
            </a:lnSpc>
            <a:spcBef>
              <a:spcPct val="0"/>
            </a:spcBef>
            <a:spcAft>
              <a:spcPct val="15000"/>
            </a:spcAft>
            <a:buChar char="••"/>
          </a:pPr>
          <a:r>
            <a:rPr lang="en-US" sz="1300" kern="1200" dirty="0" smtClean="0"/>
            <a:t>View </a:t>
          </a:r>
          <a:r>
            <a:rPr lang="en-US" sz="1300" kern="1200" dirty="0"/>
            <a:t>printed labels to identify any print quality </a:t>
          </a:r>
          <a:r>
            <a:rPr lang="en-US" sz="1300" kern="1200" dirty="0" smtClean="0"/>
            <a:t>issues.</a:t>
          </a:r>
          <a:endParaRPr lang="en-US" sz="1300" kern="1200" dirty="0"/>
        </a:p>
        <a:p>
          <a:pPr marL="228600" lvl="2" indent="-114300" algn="l" defTabSz="577850">
            <a:lnSpc>
              <a:spcPct val="90000"/>
            </a:lnSpc>
            <a:spcBef>
              <a:spcPct val="0"/>
            </a:spcBef>
            <a:spcAft>
              <a:spcPct val="15000"/>
            </a:spcAft>
            <a:buChar char="••"/>
          </a:pPr>
          <a:r>
            <a:rPr lang="en-US" sz="1300" kern="1200" dirty="0" smtClean="0"/>
            <a:t>Scratch </a:t>
          </a:r>
          <a:r>
            <a:rPr lang="en-US" sz="1300" kern="1200" dirty="0"/>
            <a:t>label to validate any print durability issues.</a:t>
          </a:r>
        </a:p>
        <a:p>
          <a:pPr marL="114300" lvl="1" indent="-114300" algn="l" defTabSz="577850">
            <a:lnSpc>
              <a:spcPct val="90000"/>
            </a:lnSpc>
            <a:spcBef>
              <a:spcPct val="0"/>
            </a:spcBef>
            <a:spcAft>
              <a:spcPct val="15000"/>
            </a:spcAft>
            <a:buChar char="••"/>
          </a:pPr>
          <a:r>
            <a:rPr lang="en-US" sz="1300" kern="1200" dirty="0" smtClean="0"/>
            <a:t>Look inside the core to try to identify the convertor.</a:t>
          </a:r>
          <a:endParaRPr lang="en-US" sz="1300" kern="1200" dirty="0"/>
        </a:p>
      </dsp:txBody>
      <dsp:txXfrm rot="-5400000">
        <a:off x="3124194" y="1838155"/>
        <a:ext cx="5468567" cy="1581489"/>
      </dsp:txXfrm>
    </dsp:sp>
    <dsp:sp modelId="{B40349D5-F484-4537-8B9F-6B93B47C0074}">
      <dsp:nvSpPr>
        <dsp:cNvPr id="0" name=""/>
        <dsp:cNvSpPr/>
      </dsp:nvSpPr>
      <dsp:spPr>
        <a:xfrm>
          <a:off x="0" y="1794532"/>
          <a:ext cx="3124194" cy="166873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Current Labels</a:t>
          </a:r>
          <a:endParaRPr lang="en-US" sz="3200" kern="1200" dirty="0"/>
        </a:p>
      </dsp:txBody>
      <dsp:txXfrm>
        <a:off x="81461" y="1875993"/>
        <a:ext cx="2961272" cy="1505813"/>
      </dsp:txXfrm>
    </dsp:sp>
    <dsp:sp modelId="{EF85CB82-9D17-432C-89EA-455A1A4DD3F2}">
      <dsp:nvSpPr>
        <dsp:cNvPr id="0" name=""/>
        <dsp:cNvSpPr/>
      </dsp:nvSpPr>
      <dsp:spPr>
        <a:xfrm rot="5400000">
          <a:off x="5239529" y="1643228"/>
          <a:ext cx="1334988" cy="5559552"/>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altLang="en-US" sz="1400" kern="1200" dirty="0" smtClean="0">
              <a:latin typeface="Arial" charset="0"/>
              <a:cs typeface="Arial" charset="0"/>
            </a:rPr>
            <a:t>What printers are being used?</a:t>
          </a:r>
          <a:endParaRPr lang="en-US" sz="1400" kern="1200" dirty="0"/>
        </a:p>
        <a:p>
          <a:pPr marL="114300" lvl="1" indent="-114300" algn="l" defTabSz="622300">
            <a:lnSpc>
              <a:spcPct val="90000"/>
            </a:lnSpc>
            <a:spcBef>
              <a:spcPct val="0"/>
            </a:spcBef>
            <a:spcAft>
              <a:spcPct val="15000"/>
            </a:spcAft>
            <a:buChar char="••"/>
          </a:pPr>
          <a:r>
            <a:rPr lang="en-US" sz="1400" kern="1200" dirty="0" smtClean="0"/>
            <a:t>Is there dust built up within the printer?</a:t>
          </a:r>
          <a:endParaRPr lang="en-US" sz="1400" kern="1200" dirty="0"/>
        </a:p>
      </dsp:txBody>
      <dsp:txXfrm rot="-5400000">
        <a:off x="3127248" y="3820679"/>
        <a:ext cx="5494383" cy="1204650"/>
      </dsp:txXfrm>
    </dsp:sp>
    <dsp:sp modelId="{2A38FCA9-E9CE-4727-884C-A4B56907F0CB}">
      <dsp:nvSpPr>
        <dsp:cNvPr id="0" name=""/>
        <dsp:cNvSpPr/>
      </dsp:nvSpPr>
      <dsp:spPr>
        <a:xfrm>
          <a:off x="0" y="3588636"/>
          <a:ext cx="3127248" cy="1668735"/>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Printer</a:t>
          </a:r>
          <a:endParaRPr lang="en-US" sz="3200" kern="1200" dirty="0"/>
        </a:p>
      </dsp:txBody>
      <dsp:txXfrm>
        <a:off x="81461" y="3670097"/>
        <a:ext cx="2964326" cy="15058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C2D72-2B19-46C1-8EB3-0238FF958232}">
      <dsp:nvSpPr>
        <dsp:cNvPr id="0" name=""/>
        <dsp:cNvSpPr/>
      </dsp:nvSpPr>
      <dsp:spPr>
        <a:xfrm rot="5400000">
          <a:off x="5229260" y="-1930004"/>
          <a:ext cx="1355526" cy="5559552"/>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What is the label rejection rate?</a:t>
          </a:r>
          <a:endParaRPr lang="en-US" sz="1600" kern="1200" dirty="0"/>
        </a:p>
        <a:p>
          <a:pPr marL="171450" lvl="1" indent="-171450" algn="l" defTabSz="711200">
            <a:lnSpc>
              <a:spcPct val="90000"/>
            </a:lnSpc>
            <a:spcBef>
              <a:spcPct val="0"/>
            </a:spcBef>
            <a:spcAft>
              <a:spcPct val="15000"/>
            </a:spcAft>
            <a:buChar char="••"/>
          </a:pPr>
          <a:r>
            <a:rPr lang="en-US" sz="1600" kern="1200" dirty="0" smtClean="0"/>
            <a:t>Is print quality or durability ever an issue?</a:t>
          </a:r>
          <a:endParaRPr lang="en-US" sz="1600" kern="1200" dirty="0"/>
        </a:p>
        <a:p>
          <a:pPr marL="171450" lvl="1" indent="-171450" algn="l" defTabSz="711200">
            <a:lnSpc>
              <a:spcPct val="90000"/>
            </a:lnSpc>
            <a:spcBef>
              <a:spcPct val="0"/>
            </a:spcBef>
            <a:spcAft>
              <a:spcPct val="15000"/>
            </a:spcAft>
            <a:buChar char="••"/>
          </a:pPr>
          <a:r>
            <a:rPr lang="en-US" sz="1600" kern="1200" dirty="0" smtClean="0"/>
            <a:t>Identify opportunities to use color-coding to reduce errors or increase accuracy.</a:t>
          </a:r>
          <a:endParaRPr lang="en-US" sz="1600" kern="1200" dirty="0"/>
        </a:p>
      </dsp:txBody>
      <dsp:txXfrm rot="-5400000">
        <a:off x="3127248" y="238179"/>
        <a:ext cx="5493381" cy="1223184"/>
      </dsp:txXfrm>
    </dsp:sp>
    <dsp:sp modelId="{BF4D4F24-8153-49E3-95FB-C59D82C921A8}">
      <dsp:nvSpPr>
        <dsp:cNvPr id="0" name=""/>
        <dsp:cNvSpPr/>
      </dsp:nvSpPr>
      <dsp:spPr>
        <a:xfrm>
          <a:off x="0" y="2567"/>
          <a:ext cx="3127248" cy="169440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Challenges and Business Pains</a:t>
          </a:r>
          <a:endParaRPr lang="en-US" sz="3200" kern="1200" dirty="0"/>
        </a:p>
      </dsp:txBody>
      <dsp:txXfrm>
        <a:off x="82714" y="85281"/>
        <a:ext cx="2961820" cy="1528980"/>
      </dsp:txXfrm>
    </dsp:sp>
    <dsp:sp modelId="{90937586-94A9-4757-AE4F-B8BD44CC79E7}">
      <dsp:nvSpPr>
        <dsp:cNvPr id="0" name=""/>
        <dsp:cNvSpPr/>
      </dsp:nvSpPr>
      <dsp:spPr>
        <a:xfrm rot="5400000">
          <a:off x="5229260" y="-150876"/>
          <a:ext cx="1355526" cy="5559552"/>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altLang="en-US" sz="1600" kern="1200" dirty="0" smtClean="0">
              <a:latin typeface="Arial" charset="0"/>
              <a:cs typeface="Arial" charset="0"/>
            </a:rPr>
            <a:t>What is your Quality Process?</a:t>
          </a:r>
          <a:endParaRPr lang="en-US" sz="1600" kern="1200" dirty="0"/>
        </a:p>
        <a:p>
          <a:pPr marL="171450" lvl="1" indent="-171450" algn="l" defTabSz="711200">
            <a:lnSpc>
              <a:spcPct val="90000"/>
            </a:lnSpc>
            <a:spcBef>
              <a:spcPct val="0"/>
            </a:spcBef>
            <a:spcAft>
              <a:spcPct val="15000"/>
            </a:spcAft>
            <a:buChar char="••"/>
          </a:pPr>
          <a:r>
            <a:rPr lang="en-US" altLang="en-US" sz="1600" kern="1200" dirty="0" smtClean="0">
              <a:latin typeface="Arial" charset="0"/>
              <a:cs typeface="Arial" charset="0"/>
            </a:rPr>
            <a:t>What are your Quality Requirements/Specifications?</a:t>
          </a:r>
        </a:p>
        <a:p>
          <a:pPr marL="171450" lvl="1" indent="-171450" algn="l" defTabSz="711200">
            <a:lnSpc>
              <a:spcPct val="90000"/>
            </a:lnSpc>
            <a:spcBef>
              <a:spcPct val="0"/>
            </a:spcBef>
            <a:spcAft>
              <a:spcPct val="15000"/>
            </a:spcAft>
            <a:buChar char="••"/>
          </a:pPr>
          <a:r>
            <a:rPr lang="en-US" altLang="en-US" sz="1600" kern="1200" dirty="0" smtClean="0">
              <a:latin typeface="Arial" charset="0"/>
              <a:cs typeface="Arial" charset="0"/>
            </a:rPr>
            <a:t>What are your Quality Qualifications?</a:t>
          </a:r>
        </a:p>
        <a:p>
          <a:pPr marL="171450" lvl="1" indent="-171450" algn="l" defTabSz="711200">
            <a:lnSpc>
              <a:spcPct val="90000"/>
            </a:lnSpc>
            <a:spcBef>
              <a:spcPct val="0"/>
            </a:spcBef>
            <a:spcAft>
              <a:spcPct val="15000"/>
            </a:spcAft>
            <a:buChar char="••"/>
          </a:pPr>
          <a:r>
            <a:rPr lang="en-US" altLang="en-US" sz="1600" kern="1200" dirty="0" smtClean="0">
              <a:latin typeface="Arial" charset="0"/>
              <a:cs typeface="Arial" charset="0"/>
            </a:rPr>
            <a:t>How do you know that what you are buying is meeting your spec?</a:t>
          </a:r>
        </a:p>
      </dsp:txBody>
      <dsp:txXfrm rot="-5400000">
        <a:off x="3127248" y="2017307"/>
        <a:ext cx="5493381" cy="1223184"/>
      </dsp:txXfrm>
    </dsp:sp>
    <dsp:sp modelId="{CD0B8497-05A8-48F0-AD94-80ED60ABCDB7}">
      <dsp:nvSpPr>
        <dsp:cNvPr id="0" name=""/>
        <dsp:cNvSpPr/>
      </dsp:nvSpPr>
      <dsp:spPr>
        <a:xfrm>
          <a:off x="0" y="1781695"/>
          <a:ext cx="3127248" cy="169440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Quality </a:t>
          </a:r>
          <a:endParaRPr lang="en-US" sz="3200" kern="1200" dirty="0"/>
        </a:p>
      </dsp:txBody>
      <dsp:txXfrm>
        <a:off x="82714" y="1864409"/>
        <a:ext cx="2961820" cy="1528980"/>
      </dsp:txXfrm>
    </dsp:sp>
    <dsp:sp modelId="{909BF840-3F1F-43EF-8535-DD80768AB07B}">
      <dsp:nvSpPr>
        <dsp:cNvPr id="0" name=""/>
        <dsp:cNvSpPr/>
      </dsp:nvSpPr>
      <dsp:spPr>
        <a:xfrm rot="5400000">
          <a:off x="5229260" y="1628252"/>
          <a:ext cx="1355526" cy="5559552"/>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Are they purchasing from multiple Suppliers?</a:t>
          </a:r>
          <a:endParaRPr lang="en-US" sz="1700" kern="1200" dirty="0"/>
        </a:p>
        <a:p>
          <a:pPr marL="342900" lvl="2" indent="-171450" algn="l" defTabSz="755650">
            <a:lnSpc>
              <a:spcPct val="90000"/>
            </a:lnSpc>
            <a:spcBef>
              <a:spcPct val="0"/>
            </a:spcBef>
            <a:spcAft>
              <a:spcPct val="15000"/>
            </a:spcAft>
            <a:buChar char="••"/>
          </a:pPr>
          <a:r>
            <a:rPr lang="en-US" sz="1700" kern="1200" dirty="0"/>
            <a:t>If yes, who and why are they purchasing from multiple suppliers?</a:t>
          </a:r>
        </a:p>
        <a:p>
          <a:pPr marL="171450" lvl="1" indent="-171450" algn="l" defTabSz="755650">
            <a:lnSpc>
              <a:spcPct val="90000"/>
            </a:lnSpc>
            <a:spcBef>
              <a:spcPct val="0"/>
            </a:spcBef>
            <a:spcAft>
              <a:spcPct val="15000"/>
            </a:spcAft>
            <a:buChar char="••"/>
          </a:pPr>
          <a:r>
            <a:rPr lang="en-US" sz="1700" kern="1200" dirty="0" smtClean="0"/>
            <a:t>What are the exact specifications for each of the labels they are using?</a:t>
          </a:r>
          <a:endParaRPr lang="en-US" sz="1700" kern="1200" dirty="0"/>
        </a:p>
      </dsp:txBody>
      <dsp:txXfrm rot="-5400000">
        <a:off x="3127248" y="3796436"/>
        <a:ext cx="5493381" cy="1223184"/>
      </dsp:txXfrm>
    </dsp:sp>
    <dsp:sp modelId="{908F3631-006E-456B-9197-0E0B2E8E52FE}">
      <dsp:nvSpPr>
        <dsp:cNvPr id="0" name=""/>
        <dsp:cNvSpPr/>
      </dsp:nvSpPr>
      <dsp:spPr>
        <a:xfrm>
          <a:off x="0" y="3560824"/>
          <a:ext cx="3127248" cy="1694408"/>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Purchasing</a:t>
          </a:r>
          <a:endParaRPr lang="en-US" sz="3200" kern="1200" dirty="0"/>
        </a:p>
      </dsp:txBody>
      <dsp:txXfrm>
        <a:off x="82714" y="3643538"/>
        <a:ext cx="2961820" cy="15289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37586-94A9-4757-AE4F-B8BD44CC79E7}">
      <dsp:nvSpPr>
        <dsp:cNvPr id="0" name=""/>
        <dsp:cNvSpPr/>
      </dsp:nvSpPr>
      <dsp:spPr>
        <a:xfrm rot="5400000">
          <a:off x="4700806" y="-1497352"/>
          <a:ext cx="2412435" cy="5559552"/>
        </a:xfrm>
        <a:prstGeom prst="round2Same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1600" kern="1200" dirty="0" smtClean="0"/>
            <a:t>Buying Zebra Supplies for your Zebra printer ensures you receive a high-quality solution, maximizing up-time.  Zebra extensively tests all materials in Zebra printers.  Testing includes: </a:t>
          </a:r>
          <a:endParaRPr lang="en-US" sz="1600" kern="1200" dirty="0"/>
        </a:p>
        <a:p>
          <a:pPr marL="342900" lvl="2" indent="0" algn="l" defTabSz="711200">
            <a:lnSpc>
              <a:spcPct val="90000"/>
            </a:lnSpc>
            <a:spcBef>
              <a:spcPct val="0"/>
            </a:spcBef>
            <a:spcAft>
              <a:spcPct val="15000"/>
            </a:spcAft>
            <a:buChar char="••"/>
          </a:pPr>
          <a:r>
            <a:rPr lang="en-US" sz="1600" kern="1200" dirty="0" smtClean="0"/>
            <a:t>Print quality</a:t>
          </a:r>
        </a:p>
        <a:p>
          <a:pPr marL="342900" lvl="2" indent="0" algn="l" defTabSz="711200">
            <a:lnSpc>
              <a:spcPct val="90000"/>
            </a:lnSpc>
            <a:spcBef>
              <a:spcPct val="0"/>
            </a:spcBef>
            <a:spcAft>
              <a:spcPct val="15000"/>
            </a:spcAft>
            <a:buChar char="••"/>
          </a:pPr>
          <a:r>
            <a:rPr lang="en-US" sz="1600" kern="1200" dirty="0" smtClean="0"/>
            <a:t>Printhead wear and tear</a:t>
          </a:r>
        </a:p>
        <a:p>
          <a:pPr marL="342900" lvl="2" indent="0" algn="l" defTabSz="711200">
            <a:lnSpc>
              <a:spcPct val="90000"/>
            </a:lnSpc>
            <a:spcBef>
              <a:spcPct val="0"/>
            </a:spcBef>
            <a:spcAft>
              <a:spcPct val="15000"/>
            </a:spcAft>
            <a:buChar char="••"/>
          </a:pPr>
          <a:r>
            <a:rPr lang="en-US" sz="1600" kern="1200" dirty="0" smtClean="0"/>
            <a:t>Chemical, abrasion resistance</a:t>
          </a:r>
        </a:p>
        <a:p>
          <a:pPr marL="342900" lvl="2" indent="0" algn="l" defTabSz="711200">
            <a:lnSpc>
              <a:spcPct val="90000"/>
            </a:lnSpc>
            <a:spcBef>
              <a:spcPct val="0"/>
            </a:spcBef>
            <a:spcAft>
              <a:spcPct val="15000"/>
            </a:spcAft>
            <a:buChar char="••"/>
          </a:pPr>
          <a:r>
            <a:rPr lang="en-US" sz="1600" kern="1200" dirty="0" smtClean="0"/>
            <a:t>Adhesive strength</a:t>
          </a:r>
        </a:p>
        <a:p>
          <a:pPr marL="171450" lvl="1" indent="0" algn="l" defTabSz="711200">
            <a:lnSpc>
              <a:spcPct val="90000"/>
            </a:lnSpc>
            <a:spcBef>
              <a:spcPct val="0"/>
            </a:spcBef>
            <a:spcAft>
              <a:spcPct val="15000"/>
            </a:spcAft>
            <a:buChar char="••"/>
          </a:pPr>
          <a:endParaRPr lang="en-US" sz="1600" kern="1200" dirty="0" smtClean="0"/>
        </a:p>
      </dsp:txBody>
      <dsp:txXfrm rot="-5400000">
        <a:off x="3127248" y="193971"/>
        <a:ext cx="5441787" cy="2176905"/>
      </dsp:txXfrm>
    </dsp:sp>
    <dsp:sp modelId="{CD0B8497-05A8-48F0-AD94-80ED60ABCDB7}">
      <dsp:nvSpPr>
        <dsp:cNvPr id="0" name=""/>
        <dsp:cNvSpPr/>
      </dsp:nvSpPr>
      <dsp:spPr>
        <a:xfrm>
          <a:off x="0" y="64"/>
          <a:ext cx="3127248" cy="256471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We already have a supplier</a:t>
          </a:r>
          <a:endParaRPr lang="en-US" sz="2800" kern="1200" dirty="0"/>
        </a:p>
      </dsp:txBody>
      <dsp:txXfrm>
        <a:off x="125199" y="125263"/>
        <a:ext cx="2876850" cy="2314319"/>
      </dsp:txXfrm>
    </dsp:sp>
    <dsp:sp modelId="{8AB81EC4-C8F5-4892-9CFE-2D9F6AA6886B}">
      <dsp:nvSpPr>
        <dsp:cNvPr id="0" name=""/>
        <dsp:cNvSpPr/>
      </dsp:nvSpPr>
      <dsp:spPr>
        <a:xfrm rot="5400000">
          <a:off x="4674851" y="1195600"/>
          <a:ext cx="2464345" cy="5559552"/>
        </a:xfrm>
        <a:prstGeom prst="round2SameRect">
          <a:avLst/>
        </a:prstGeom>
        <a:solidFill>
          <a:schemeClr val="lt1">
            <a:alpha val="90000"/>
            <a:tint val="40000"/>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1"/>
              </a:solidFill>
              <a:latin typeface="+mj-lt"/>
              <a:cs typeface="Arial" panose="020B0604020202020204" pitchFamily="34" charset="0"/>
            </a:rPr>
            <a:t>What if more expensive, meant reduced operational costs due to decreased downtime and increased productivity?</a:t>
          </a:r>
          <a:endParaRPr lang="en-US" sz="1600" kern="1200" dirty="0">
            <a:solidFill>
              <a:schemeClr val="tx1"/>
            </a:solidFill>
            <a:latin typeface="+mj-lt"/>
            <a:cs typeface="Arial" panose="020B0604020202020204" pitchFamily="34" charset="0"/>
          </a:endParaRPr>
        </a:p>
        <a:p>
          <a:pPr marL="171450" lvl="1" indent="-171450" algn="l" defTabSz="711200">
            <a:lnSpc>
              <a:spcPct val="90000"/>
            </a:lnSpc>
            <a:spcBef>
              <a:spcPct val="0"/>
            </a:spcBef>
            <a:spcAft>
              <a:spcPct val="15000"/>
            </a:spcAft>
            <a:buChar char="••"/>
          </a:pPr>
          <a:r>
            <a:rPr lang="en-US" altLang="en-US" sz="1600" kern="1200" dirty="0" smtClean="0">
              <a:latin typeface="+mj-lt"/>
              <a:cs typeface="Arial" panose="020B0604020202020204" pitchFamily="34" charset="0"/>
            </a:rPr>
            <a:t>Zebra utilizes the highest quality of materials that are pre-tested in Zebra printers.</a:t>
          </a:r>
          <a:endParaRPr lang="en-US" sz="1600" kern="1200" dirty="0">
            <a:latin typeface="+mj-lt"/>
            <a:cs typeface="Arial" panose="020B0604020202020204" pitchFamily="34" charset="0"/>
          </a:endParaRPr>
        </a:p>
        <a:p>
          <a:pPr marL="171450" lvl="1" indent="-171450" algn="l" defTabSz="711200">
            <a:lnSpc>
              <a:spcPct val="90000"/>
            </a:lnSpc>
            <a:spcBef>
              <a:spcPct val="0"/>
            </a:spcBef>
            <a:spcAft>
              <a:spcPct val="15000"/>
            </a:spcAft>
            <a:buChar char="••"/>
          </a:pPr>
          <a:r>
            <a:rPr lang="en-US" altLang="en-US" sz="1600" kern="1200" dirty="0" smtClean="0">
              <a:latin typeface="+mj-lt"/>
              <a:cs typeface="Arial" panose="020B0604020202020204" pitchFamily="34" charset="0"/>
            </a:rPr>
            <a:t>We never substitute materials so the performance will be consistent from run-to-run.</a:t>
          </a:r>
        </a:p>
        <a:p>
          <a:pPr marL="171450" lvl="1" indent="-171450" algn="l" defTabSz="711200">
            <a:lnSpc>
              <a:spcPct val="90000"/>
            </a:lnSpc>
            <a:spcBef>
              <a:spcPct val="0"/>
            </a:spcBef>
            <a:spcAft>
              <a:spcPct val="15000"/>
            </a:spcAft>
            <a:buChar char="••"/>
          </a:pPr>
          <a:r>
            <a:rPr lang="en-US" sz="1600" kern="1200" dirty="0" smtClean="0"/>
            <a:t>How many </a:t>
          </a:r>
          <a:r>
            <a:rPr lang="en-US" sz="1600" kern="1200" dirty="0" err="1" smtClean="0"/>
            <a:t>printheads</a:t>
          </a:r>
          <a:r>
            <a:rPr lang="en-US" sz="1600" kern="1200" dirty="0" smtClean="0"/>
            <a:t> do you replace annually?</a:t>
          </a:r>
          <a:endParaRPr lang="en-US" altLang="en-US" sz="1600" kern="1200" dirty="0" smtClean="0">
            <a:latin typeface="+mj-lt"/>
            <a:cs typeface="Arial" panose="020B0604020202020204" pitchFamily="34" charset="0"/>
          </a:endParaRPr>
        </a:p>
        <a:p>
          <a:pPr marL="342900" lvl="2" indent="-171450" algn="l" defTabSz="711200">
            <a:lnSpc>
              <a:spcPct val="90000"/>
            </a:lnSpc>
            <a:spcBef>
              <a:spcPct val="0"/>
            </a:spcBef>
            <a:spcAft>
              <a:spcPct val="15000"/>
            </a:spcAft>
            <a:buChar char="••"/>
          </a:pPr>
          <a:r>
            <a:rPr lang="en-US" altLang="en-US" sz="1600" kern="1200" dirty="0" smtClean="0">
              <a:latin typeface="+mj-lt"/>
              <a:cs typeface="Arial" panose="020B0604020202020204" pitchFamily="34" charset="0"/>
            </a:rPr>
            <a:t>If you decide to exclusively use Zebra Supplies you are eligible for our Printhead Protection Program, which offers you free replacement </a:t>
          </a:r>
          <a:r>
            <a:rPr lang="en-US" altLang="en-US" sz="1600" kern="1200" dirty="0" err="1" smtClean="0">
              <a:latin typeface="+mj-lt"/>
              <a:cs typeface="Arial" panose="020B0604020202020204" pitchFamily="34" charset="0"/>
            </a:rPr>
            <a:t>printheads</a:t>
          </a:r>
          <a:r>
            <a:rPr lang="en-US" altLang="en-US" sz="1600" kern="1200" dirty="0" smtClean="0">
              <a:latin typeface="+mj-lt"/>
              <a:cs typeface="Arial" panose="020B0604020202020204" pitchFamily="34" charset="0"/>
            </a:rPr>
            <a:t>.</a:t>
          </a:r>
        </a:p>
      </dsp:txBody>
      <dsp:txXfrm rot="-5400000">
        <a:off x="3127248" y="2863503"/>
        <a:ext cx="5439253" cy="2223747"/>
      </dsp:txXfrm>
    </dsp:sp>
    <dsp:sp modelId="{B40349D5-F484-4537-8B9F-6B93B47C0074}">
      <dsp:nvSpPr>
        <dsp:cNvPr id="0" name=""/>
        <dsp:cNvSpPr/>
      </dsp:nvSpPr>
      <dsp:spPr>
        <a:xfrm>
          <a:off x="0" y="2693017"/>
          <a:ext cx="3127248" cy="256471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Zebra Supplies are more expensive</a:t>
          </a:r>
          <a:endParaRPr lang="en-US" sz="2800" kern="1200" dirty="0"/>
        </a:p>
      </dsp:txBody>
      <dsp:txXfrm>
        <a:off x="125199" y="2818216"/>
        <a:ext cx="2876850" cy="2314319"/>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B5D6771-D082-4E6C-94D6-AFCB1F6A6016}" type="datetimeFigureOut">
              <a:rPr lang="en-US"/>
              <a:pPr>
                <a:defRPr/>
              </a:pPr>
              <a:t>5/12/2015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1175B07-E193-4A72-91F3-A312B8087B5E}" type="slidenum">
              <a:rPr lang="en-US"/>
              <a:pPr>
                <a:defRPr/>
              </a:pPr>
              <a:t>‹#›</a:t>
            </a:fld>
            <a:endParaRPr lang="en-US"/>
          </a:p>
        </p:txBody>
      </p:sp>
    </p:spTree>
    <p:extLst>
      <p:ext uri="{BB962C8B-B14F-4D97-AF65-F5344CB8AC3E}">
        <p14:creationId xmlns:p14="http://schemas.microsoft.com/office/powerpoint/2010/main" val="438258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7C7CBC-F109-4FD3-A8A4-97E55E215576}" type="slidenum">
              <a:rPr lang="en-US"/>
              <a:pPr/>
              <a:t>2</a:t>
            </a:fld>
            <a:endParaRPr lang="en-US" dirty="0"/>
          </a:p>
        </p:txBody>
      </p:sp>
      <p:sp>
        <p:nvSpPr>
          <p:cNvPr id="504834" name="Rectangle 2"/>
          <p:cNvSpPr>
            <a:spLocks noGrp="1" noRot="1" noChangeAspect="1" noChangeArrowheads="1" noTextEdit="1"/>
          </p:cNvSpPr>
          <p:nvPr>
            <p:ph type="sldImg"/>
          </p:nvPr>
        </p:nvSpPr>
        <p:spPr>
          <a:xfrm>
            <a:off x="1169988" y="695325"/>
            <a:ext cx="4522787" cy="3394075"/>
          </a:xfrm>
          <a:ln/>
        </p:spPr>
      </p:sp>
      <p:sp>
        <p:nvSpPr>
          <p:cNvPr id="504835" name="Rectangle 3"/>
          <p:cNvSpPr>
            <a:spLocks noGrp="1" noChangeArrowheads="1"/>
          </p:cNvSpPr>
          <p:nvPr>
            <p:ph type="body" idx="1"/>
          </p:nvPr>
        </p:nvSpPr>
        <p:spPr>
          <a:xfrm>
            <a:off x="408725" y="4375619"/>
            <a:ext cx="5957888" cy="4079513"/>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-Calculates annual Supplies and Printhead expenditures.</a:t>
            </a:r>
          </a:p>
          <a:p>
            <a:pPr eaLnBrk="1" hangingPunct="1"/>
            <a:r>
              <a:rPr lang="en-US" altLang="en-US" smtClean="0"/>
              <a:t>-Automatically brings in the descriptions and list pricing for ZipShip Supplies and Printheads.</a:t>
            </a:r>
          </a:p>
          <a:p>
            <a:pPr eaLnBrk="1" hangingPunct="1"/>
            <a:r>
              <a:rPr lang="en-US" altLang="en-US" smtClean="0"/>
              <a:t>-Enables the addition of Custom item information.</a:t>
            </a:r>
          </a:p>
          <a:p>
            <a:pPr eaLnBrk="1" hangingPunct="1"/>
            <a:r>
              <a:rPr lang="en-US" altLang="en-US" smtClean="0"/>
              <a:t>-Calculates the number of Printheads the customer will utilize annually based on the label volume and material (direct thermal/thermal transfer), as well as printer type (industrial/desktop).</a:t>
            </a:r>
          </a:p>
          <a:p>
            <a:pPr eaLnBrk="1" hangingPunct="1"/>
            <a:r>
              <a:rPr lang="en-US" altLang="en-US" smtClean="0"/>
              <a:t>-Enables the modification of Pricing and the number of Printheads.</a:t>
            </a:r>
          </a:p>
          <a:p>
            <a:pPr eaLnBrk="1" hangingPunct="1"/>
            <a:r>
              <a:rPr lang="en-US" altLang="en-US" smtClean="0"/>
              <a:t>-Creates a PDF proposal for customers, including the Printhead Protection brochure and enrollment form.</a:t>
            </a:r>
          </a:p>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4247BBED-721E-41EE-B2A7-B96376DBD820}" type="slidenum">
              <a:rPr lang="en-US" smtClean="0"/>
              <a:pPr>
                <a:defRPr/>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Zebra is dedicated to making sure we deliver not just a printer, but a whole solution that works seamlessly together as we did with this customer.</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09" indent="-285734" eaLnBrk="0" hangingPunct="0">
              <a:spcBef>
                <a:spcPct val="30000"/>
              </a:spcBef>
              <a:defRPr sz="1200">
                <a:solidFill>
                  <a:schemeClr val="tx1"/>
                </a:solidFill>
                <a:latin typeface="Calibri" pitchFamily="34" charset="0"/>
              </a:defRPr>
            </a:lvl2pPr>
            <a:lvl3pPr marL="1142937" indent="-228587" eaLnBrk="0" hangingPunct="0">
              <a:spcBef>
                <a:spcPct val="30000"/>
              </a:spcBef>
              <a:defRPr sz="1200">
                <a:solidFill>
                  <a:schemeClr val="tx1"/>
                </a:solidFill>
                <a:latin typeface="Calibri" pitchFamily="34" charset="0"/>
              </a:defRPr>
            </a:lvl3pPr>
            <a:lvl4pPr marL="1600112" indent="-228587" eaLnBrk="0" hangingPunct="0">
              <a:spcBef>
                <a:spcPct val="30000"/>
              </a:spcBef>
              <a:defRPr sz="1200">
                <a:solidFill>
                  <a:schemeClr val="tx1"/>
                </a:solidFill>
                <a:latin typeface="Calibri" pitchFamily="34" charset="0"/>
              </a:defRPr>
            </a:lvl4pPr>
            <a:lvl5pPr marL="2057287" indent="-228587" eaLnBrk="0" hangingPunct="0">
              <a:spcBef>
                <a:spcPct val="30000"/>
              </a:spcBef>
              <a:defRPr sz="1200">
                <a:solidFill>
                  <a:schemeClr val="tx1"/>
                </a:solidFill>
                <a:latin typeface="Calibri" pitchFamily="34" charset="0"/>
              </a:defRPr>
            </a:lvl5pPr>
            <a:lvl6pPr marL="2514461" indent="-228587" eaLnBrk="0" fontAlgn="base" hangingPunct="0">
              <a:spcBef>
                <a:spcPct val="30000"/>
              </a:spcBef>
              <a:spcAft>
                <a:spcPct val="0"/>
              </a:spcAft>
              <a:defRPr sz="1200">
                <a:solidFill>
                  <a:schemeClr val="tx1"/>
                </a:solidFill>
                <a:latin typeface="Calibri" pitchFamily="34" charset="0"/>
              </a:defRPr>
            </a:lvl6pPr>
            <a:lvl7pPr marL="2971635" indent="-228587" eaLnBrk="0" fontAlgn="base" hangingPunct="0">
              <a:spcBef>
                <a:spcPct val="30000"/>
              </a:spcBef>
              <a:spcAft>
                <a:spcPct val="0"/>
              </a:spcAft>
              <a:defRPr sz="1200">
                <a:solidFill>
                  <a:schemeClr val="tx1"/>
                </a:solidFill>
                <a:latin typeface="Calibri" pitchFamily="34" charset="0"/>
              </a:defRPr>
            </a:lvl7pPr>
            <a:lvl8pPr marL="3428810" indent="-228587" eaLnBrk="0" fontAlgn="base" hangingPunct="0">
              <a:spcBef>
                <a:spcPct val="30000"/>
              </a:spcBef>
              <a:spcAft>
                <a:spcPct val="0"/>
              </a:spcAft>
              <a:defRPr sz="1200">
                <a:solidFill>
                  <a:schemeClr val="tx1"/>
                </a:solidFill>
                <a:latin typeface="Calibri" pitchFamily="34" charset="0"/>
              </a:defRPr>
            </a:lvl8pPr>
            <a:lvl9pPr marL="3885985" indent="-22858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5132D88-7CAF-4070-9C98-D243379B5CEB}" type="slidenum">
              <a:rPr lang="en-US" altLang="en-US" smtClean="0">
                <a:latin typeface="Arial" charset="0"/>
              </a:rPr>
              <a:pPr eaLnBrk="1" hangingPunct="1">
                <a:spcBef>
                  <a:spcPct val="0"/>
                </a:spcBef>
              </a:pPr>
              <a:t>31</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2416D43B-7E40-4285-A3FF-D3C8D4ED5DF7}" type="slidenum">
              <a:rPr lang="en-US" smtClean="0"/>
              <a:pPr>
                <a:defRPr/>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Whether you are identify a shipment or communicating a new price to a customer, a barcode label is a critical mechanism for your business</a:t>
            </a:r>
          </a:p>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EDBFAF3A-5C2C-4E52-945F-40EDE9BF9479}" type="slidenum">
              <a:rPr lang="en-US" altLang="en-US" smtClean="0">
                <a:latin typeface="Calibri" pitchFamily="34" charset="0"/>
              </a:rPr>
              <a:pPr eaLnBrk="1" fontAlgn="base" hangingPunct="1">
                <a:spcBef>
                  <a:spcPct val="0"/>
                </a:spcBef>
                <a:spcAft>
                  <a:spcPct val="0"/>
                </a:spcAft>
              </a:pPr>
              <a:t>9</a:t>
            </a:fld>
            <a:endParaRPr lang="en-US"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 barcode label helps enhance the customer experience, enables you to improve operational efficiency, supports the growth of your business and can even ensure brand consistency. They are the final link between your company and key stakeholders including customers and regulators.</a:t>
            </a:r>
          </a:p>
          <a:p>
            <a:pPr eaLnBrk="1" hangingPunct="1">
              <a:spcBef>
                <a:spcPct val="0"/>
              </a:spcBef>
            </a:pPr>
            <a:endParaRPr lang="en-US" altLang="en-US" smtClean="0"/>
          </a:p>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4723F4A3-9371-4FA5-A29B-7E424AFA914A}" type="slidenum">
              <a:rPr lang="en-US" altLang="en-US" smtClean="0">
                <a:latin typeface="Calibri" pitchFamily="34" charset="0"/>
              </a:rPr>
              <a:pPr eaLnBrk="1" fontAlgn="base" hangingPunct="1">
                <a:spcBef>
                  <a:spcPct val="0"/>
                </a:spcBef>
                <a:spcAft>
                  <a:spcPct val="0"/>
                </a:spcAft>
              </a:pPr>
              <a:t>10</a:t>
            </a:fld>
            <a:endParaRPr lang="en-US"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 barcode label seems simple – a label is a label right?  Not exactly.  The composition of a label includes many items that need to work together in your environment.  The Release Liner and Silicone Coating are especially critical if you are utilizing an applicator to apply the label after being printed from a Print Engine.  A standard adhesive sticks well to most items, but adhesive is critical in extreme temperatures and on rough surfaces.  The facestock of a direct thermal material differs from supplier to supplier – specifically, the sensitivity which affects the darkness setting you use on the printer.  The topcoat provides additional protection to the label.</a:t>
            </a:r>
          </a:p>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6AB97F-0486-4353-B481-C40AF8CAEE34}" type="slidenum">
              <a:rPr lang="en-US" altLang="en-US" smtClean="0">
                <a:latin typeface="Arial" charset="0"/>
              </a:rPr>
              <a:pPr eaLnBrk="1" hangingPunct="1">
                <a:spcBef>
                  <a:spcPct val="0"/>
                </a:spcBef>
              </a:pPr>
              <a:t>11</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is a lot to consider when choosing the right label for an application.  Not only do you have to consider your environment and the item being labeled, but your label format and printing requirements.</a:t>
            </a:r>
          </a:p>
          <a:p>
            <a:endParaRPr lang="en-US" altLang="en-US" smtClean="0"/>
          </a:p>
          <a:p>
            <a:r>
              <a:rPr lang="en-US" altLang="en-US" smtClean="0"/>
              <a:t>What happens if the labels aren’t right for the application or not of high-quality.  You could experience:</a:t>
            </a:r>
          </a:p>
          <a:p>
            <a:pPr lvl="2"/>
            <a:r>
              <a:rPr lang="en-US" altLang="en-US" smtClean="0"/>
              <a:t>-the need to re-print labels and service your printers more often</a:t>
            </a:r>
          </a:p>
          <a:p>
            <a:pPr lvl="2"/>
            <a:r>
              <a:rPr lang="en-US" altLang="en-US" smtClean="0"/>
              <a:t>-reduced productivity and efficiency</a:t>
            </a:r>
          </a:p>
          <a:p>
            <a:pPr lvl="2"/>
            <a:r>
              <a:rPr lang="en-US" altLang="en-US" smtClean="0"/>
              <a:t>-customer dissatisfaction</a:t>
            </a:r>
          </a:p>
          <a:p>
            <a:pPr lvl="2"/>
            <a:r>
              <a:rPr lang="en-US" altLang="en-US" smtClean="0"/>
              <a:t>-increased IT calls as most people think the printer is the problem.</a:t>
            </a:r>
          </a:p>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907ABB6-1BC2-4F8A-A02A-6A2CD557CB79}" type="slidenum">
              <a:rPr lang="en-US" altLang="en-US" smtClean="0">
                <a:latin typeface="Arial" charset="0"/>
              </a:rPr>
              <a:pPr eaLnBrk="1" hangingPunct="1">
                <a:spcBef>
                  <a:spcPct val="0"/>
                </a:spcBef>
              </a:pPr>
              <a:t>12</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That is why Zebra is focused on developing high-quality, pre-tested, reliable solutions that meet the needs of customer’s unique environments</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162608B-631C-4FF8-A67A-1CCEF6F97F83}" type="slidenum">
              <a:rPr lang="en-US" altLang="en-US" smtClean="0">
                <a:latin typeface="Arial" charset="0"/>
              </a:rPr>
              <a:pPr eaLnBrk="1" hangingPunct="1">
                <a:spcBef>
                  <a:spcPct val="0"/>
                </a:spcBef>
              </a:pPr>
              <a:t>14</a:t>
            </a:fld>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E58CC60-9FB5-4B23-AC42-A7B82C4D535B}" type="slidenum">
              <a:rPr lang="en-US" altLang="en-US" smtClean="0">
                <a:latin typeface="Arial" charset="0"/>
              </a:rPr>
              <a:pPr eaLnBrk="1" hangingPunct="1">
                <a:spcBef>
                  <a:spcPct val="0"/>
                </a:spcBef>
              </a:pPr>
              <a:t>17</a:t>
            </a:fld>
            <a:endParaRPr lang="en-US"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pitchFamily="34" charset="0"/>
                <a:cs typeface="Arial" pitchFamily="34" charset="0"/>
              </a:rPr>
              <a:t>Your supplies are more expensive</a:t>
            </a:r>
          </a:p>
          <a:p>
            <a:pPr lvl="1"/>
            <a:r>
              <a:rPr lang="en-US" altLang="en-US" smtClean="0">
                <a:latin typeface="Arial" pitchFamily="34" charset="0"/>
                <a:cs typeface="Arial" pitchFamily="34" charset="0"/>
              </a:rPr>
              <a:t>We utilize the highest quality of materials that are pre-tested in Zebra printers.</a:t>
            </a:r>
          </a:p>
          <a:p>
            <a:pPr lvl="1"/>
            <a:r>
              <a:rPr lang="en-US" altLang="en-US" smtClean="0">
                <a:latin typeface="Arial" pitchFamily="34" charset="0"/>
                <a:cs typeface="Arial" pitchFamily="34" charset="0"/>
              </a:rPr>
              <a:t>We never substitute materials so the performance will be consistent from run-to-run.</a:t>
            </a:r>
          </a:p>
          <a:p>
            <a:r>
              <a:rPr lang="en-US" altLang="en-US" smtClean="0">
                <a:latin typeface="Arial" pitchFamily="34" charset="0"/>
                <a:cs typeface="Arial" pitchFamily="34" charset="0"/>
              </a:rPr>
              <a:t>Why do I need XXXX certified labels?</a:t>
            </a:r>
          </a:p>
          <a:p>
            <a:endParaRPr lang="en-US" altLang="en-US" smtClean="0"/>
          </a:p>
        </p:txBody>
      </p:sp>
      <p:sp>
        <p:nvSpPr>
          <p:cNvPr id="4" name="Slide Number Placeholder 3"/>
          <p:cNvSpPr>
            <a:spLocks noGrp="1"/>
          </p:cNvSpPr>
          <p:nvPr>
            <p:ph type="sldNum" sz="quarter" idx="5"/>
          </p:nvPr>
        </p:nvSpPr>
        <p:spPr/>
        <p:txBody>
          <a:bodyPr/>
          <a:lstStyle/>
          <a:p>
            <a:pPr>
              <a:defRPr/>
            </a:pPr>
            <a:fld id="{10433C4C-47C7-4D41-9C1C-E3CD80B9D13C}"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782763" y="1223962"/>
            <a:ext cx="6991350" cy="3475038"/>
          </a:xfrm>
          <a:prstGeom prst="rect">
            <a:avLst/>
          </a:prstGeom>
        </p:spPr>
        <p:txBody>
          <a:bodyPr vert="horz" anchor="ctr" anchorCtr="0"/>
          <a:lstStyle>
            <a:lvl1pPr marL="0" indent="0" algn="l">
              <a:buNone/>
              <a:defRPr sz="4000" b="1" i="0" baseline="0">
                <a:solidFill>
                  <a:schemeClr val="tx1"/>
                </a:solidFill>
                <a:latin typeface="Arial"/>
                <a:cs typeface="Arial"/>
              </a:defRPr>
            </a:lvl1pPr>
            <a:lvl2pPr marL="457200" indent="0" algn="l">
              <a:buNone/>
              <a:defRPr sz="4000" b="1" i="0">
                <a:solidFill>
                  <a:schemeClr val="bg1"/>
                </a:solidFill>
                <a:latin typeface="Arial"/>
                <a:cs typeface="Arial"/>
              </a:defRPr>
            </a:lvl2pPr>
            <a:lvl3pPr marL="914400" indent="0" algn="l">
              <a:buNone/>
              <a:defRPr sz="4000" b="1" i="0">
                <a:solidFill>
                  <a:schemeClr val="bg1"/>
                </a:solidFill>
                <a:latin typeface="Arial"/>
                <a:cs typeface="Arial"/>
              </a:defRPr>
            </a:lvl3pPr>
            <a:lvl4pPr marL="1371600" indent="0" algn="l">
              <a:buNone/>
              <a:defRPr sz="4000" b="1" i="0">
                <a:solidFill>
                  <a:schemeClr val="bg1"/>
                </a:solidFill>
                <a:latin typeface="Arial"/>
                <a:cs typeface="Arial"/>
              </a:defRPr>
            </a:lvl4pPr>
            <a:lvl5pPr marL="1828800" indent="0" algn="l">
              <a:buNone/>
              <a:defRPr sz="4000" b="1" i="0">
                <a:solidFill>
                  <a:schemeClr val="bg1"/>
                </a:solidFill>
                <a:latin typeface="Arial"/>
                <a:cs typeface="Arial"/>
              </a:defRPr>
            </a:lvl5pPr>
          </a:lstStyle>
          <a:p>
            <a:pPr lvl="0"/>
            <a:r>
              <a:rPr lang="en-US" dirty="0" smtClean="0"/>
              <a:t>FOR BACKGROUND IMAGE REDUCE TO 50% OPACITY</a:t>
            </a:r>
            <a:endParaRPr lang="en-US" dirty="0"/>
          </a:p>
        </p:txBody>
      </p:sp>
      <p:sp>
        <p:nvSpPr>
          <p:cNvPr id="9" name="Text Placeholder 8"/>
          <p:cNvSpPr>
            <a:spLocks noGrp="1"/>
          </p:cNvSpPr>
          <p:nvPr>
            <p:ph type="body" sz="quarter" idx="11"/>
          </p:nvPr>
        </p:nvSpPr>
        <p:spPr>
          <a:xfrm>
            <a:off x="1785938" y="5026025"/>
            <a:ext cx="6988175" cy="592138"/>
          </a:xfrm>
          <a:prstGeom prst="rect">
            <a:avLst/>
          </a:prstGeom>
        </p:spPr>
        <p:txBody>
          <a:bodyPr vert="horz"/>
          <a:lstStyle>
            <a:lvl1pPr marL="0" marR="0" indent="0" algn="l" defTabSz="457200" eaLnBrk="1" fontAlgn="auto" latinLnBrk="0" hangingPunct="1">
              <a:lnSpc>
                <a:spcPct val="100000"/>
              </a:lnSpc>
              <a:spcBef>
                <a:spcPts val="0"/>
              </a:spcBef>
              <a:spcAft>
                <a:spcPts val="0"/>
              </a:spcAft>
              <a:buClrTx/>
              <a:buSzTx/>
              <a:buFontTx/>
              <a:buNone/>
              <a:tabLst/>
              <a:defRPr sz="1400">
                <a:solidFill>
                  <a:schemeClr val="tx1"/>
                </a:solidFill>
                <a:latin typeface="Arial"/>
                <a:cs typeface="Arial"/>
              </a:defRPr>
            </a:lvl1pPr>
            <a:lvl2pPr marL="457200" indent="0">
              <a:buNone/>
              <a:defRPr sz="1400">
                <a:solidFill>
                  <a:srgbClr val="FFFFFF"/>
                </a:solidFill>
                <a:latin typeface="Arial"/>
                <a:cs typeface="Arial"/>
              </a:defRPr>
            </a:lvl2pPr>
            <a:lvl3pPr marL="914400" indent="0">
              <a:buNone/>
              <a:defRPr sz="1400">
                <a:solidFill>
                  <a:srgbClr val="FFFFFF"/>
                </a:solidFill>
                <a:latin typeface="Arial"/>
                <a:cs typeface="Arial"/>
              </a:defRPr>
            </a:lvl3pPr>
            <a:lvl4pPr marL="1371600" indent="0">
              <a:buNone/>
              <a:defRPr sz="1400">
                <a:solidFill>
                  <a:srgbClr val="FFFFFF"/>
                </a:solidFill>
                <a:latin typeface="Arial"/>
                <a:cs typeface="Arial"/>
              </a:defRPr>
            </a:lvl4pPr>
            <a:lvl5pPr marL="1828800" indent="0">
              <a:buNone/>
              <a:defRPr sz="1400">
                <a:solidFill>
                  <a:srgbClr val="FFFFFF"/>
                </a:solidFill>
                <a:latin typeface="Arial"/>
                <a:cs typeface="Arial"/>
              </a:defRPr>
            </a:lvl5pPr>
          </a:lstStyle>
          <a:p>
            <a:pPr marL="0" marR="0" lvl="0" indent="0" algn="l" defTabSz="457200" eaLnBrk="1" fontAlgn="auto" latinLnBrk="0" hangingPunct="1">
              <a:lnSpc>
                <a:spcPct val="100000"/>
              </a:lnSpc>
              <a:spcBef>
                <a:spcPts val="0"/>
              </a:spcBef>
              <a:spcAft>
                <a:spcPts val="0"/>
              </a:spcAft>
              <a:buClrTx/>
              <a:buSzTx/>
              <a:buFontTx/>
              <a:buNone/>
              <a:tabLst/>
              <a:defRPr sz="1800"/>
            </a:pPr>
            <a:endParaRPr kumimoji="0" lang="en-US"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4" name="Picture 3" descr="Zebra Logo Mai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650" y="2900507"/>
            <a:ext cx="755875" cy="1211118"/>
          </a:xfrm>
          <a:prstGeom prst="rect">
            <a:avLst/>
          </a:prstGeom>
        </p:spPr>
      </p:pic>
    </p:spTree>
    <p:extLst>
      <p:ext uri="{BB962C8B-B14F-4D97-AF65-F5344CB8AC3E}">
        <p14:creationId xmlns:p14="http://schemas.microsoft.com/office/powerpoint/2010/main" val="3801516670"/>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57"/>
            <a:ext cx="8229600" cy="1071905"/>
          </a:xfrm>
          <a:prstGeom prst="rect">
            <a:avLst/>
          </a:prstGeom>
        </p:spPr>
        <p:txBody>
          <a:bodyPr>
            <a:noAutofit/>
          </a:bodyPr>
          <a:lstStyle>
            <a:lvl1pPr>
              <a:lnSpc>
                <a:spcPct val="90000"/>
              </a:lnSpc>
              <a:defRPr sz="2800">
                <a:solidFill>
                  <a:schemeClr val="tx1"/>
                </a:solidFill>
              </a:defRPr>
            </a:lvl1pPr>
          </a:lstStyle>
          <a:p>
            <a:r>
              <a:rPr lang="en-US" smtClean="0"/>
              <a:t>Click to edit Master title style</a:t>
            </a:r>
            <a:endParaRPr lang="en-US" dirty="0"/>
          </a:p>
        </p:txBody>
      </p:sp>
      <p:sp>
        <p:nvSpPr>
          <p:cNvPr id="16" name="Slide Number Placeholder 5"/>
          <p:cNvSpPr>
            <a:spLocks noGrp="1"/>
          </p:cNvSpPr>
          <p:nvPr>
            <p:ph type="sldNum" sz="quarter" idx="10"/>
          </p:nvPr>
        </p:nvSpPr>
        <p:spPr>
          <a:xfrm>
            <a:off x="134938" y="6246813"/>
            <a:ext cx="373062" cy="365125"/>
          </a:xfrm>
          <a:prstGeom prst="rect">
            <a:avLst/>
          </a:prstGeom>
        </p:spPr>
        <p:txBody>
          <a:bodyPr vert="horz" lIns="91440" tIns="45720" rIns="91440" bIns="45720" rtlCol="0" anchor="ctr"/>
          <a:lstStyle>
            <a:lvl1pPr algn="r" fontAlgn="auto">
              <a:spcBef>
                <a:spcPts val="0"/>
              </a:spcBef>
              <a:spcAft>
                <a:spcPts val="0"/>
              </a:spcAft>
              <a:defRPr sz="800">
                <a:solidFill>
                  <a:schemeClr val="tx1">
                    <a:tint val="75000"/>
                  </a:schemeClr>
                </a:solidFill>
                <a:latin typeface="Arial"/>
                <a:cs typeface="Arial"/>
              </a:defRPr>
            </a:lvl1pPr>
          </a:lstStyle>
          <a:p>
            <a:pPr>
              <a:defRPr/>
            </a:pPr>
            <a:fld id="{67D8EF24-DE9E-4816-93B7-656BB8741C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991" y="2074332"/>
            <a:ext cx="8245475" cy="1362075"/>
          </a:xfrm>
        </p:spPr>
        <p:txBody>
          <a:bodyPr anchor="t">
            <a:noAutofit/>
          </a:bodyPr>
          <a:lstStyle>
            <a:lvl1pPr algn="l">
              <a:defRPr sz="4200" b="1" i="0" cap="all" baseline="0">
                <a:solidFill>
                  <a:srgbClr val="000000"/>
                </a:solidFill>
                <a:latin typeface="Arial"/>
                <a:cs typeface="Arial"/>
              </a:defRPr>
            </a:lvl1pPr>
          </a:lstStyle>
          <a:p>
            <a:r>
              <a:rPr lang="en-US" dirty="0" smtClean="0"/>
              <a:t>SECTION DIVIDER HEADLINE LAMET ET, CON ECTET SUMIT. </a:t>
            </a:r>
            <a:endParaRPr lang="en-US" dirty="0"/>
          </a:p>
        </p:txBody>
      </p:sp>
      <p:sp>
        <p:nvSpPr>
          <p:cNvPr id="8" name="Title 1"/>
          <p:cNvSpPr txBox="1">
            <a:spLocks/>
          </p:cNvSpPr>
          <p:nvPr userDrawn="1"/>
        </p:nvSpPr>
        <p:spPr>
          <a:xfrm>
            <a:off x="398992" y="3372556"/>
            <a:ext cx="7772400" cy="1362075"/>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000" b="1" i="0" kern="1200" cap="all" baseline="0">
                <a:solidFill>
                  <a:srgbClr val="0D749F"/>
                </a:solidFill>
                <a:latin typeface="Proxima Nova Bold"/>
                <a:ea typeface="+mj-ea"/>
                <a:cs typeface="Proxima Nova Bold"/>
              </a:defRPr>
            </a:lvl1pPr>
          </a:lstStyle>
          <a:p>
            <a:pPr fontAlgn="auto">
              <a:spcAft>
                <a:spcPts val="0"/>
              </a:spcAft>
            </a:pPr>
            <a:endParaRPr lang="en-US" sz="4400" dirty="0">
              <a:sym typeface="Arial"/>
            </a:endParaRPr>
          </a:p>
        </p:txBody>
      </p:sp>
      <p:sp>
        <p:nvSpPr>
          <p:cNvPr id="7" name="Footer Placeholder 4"/>
          <p:cNvSpPr>
            <a:spLocks noGrp="1"/>
          </p:cNvSpPr>
          <p:nvPr>
            <p:ph type="ftr" sz="quarter" idx="3"/>
          </p:nvPr>
        </p:nvSpPr>
        <p:spPr>
          <a:xfrm>
            <a:off x="5791200" y="6316886"/>
            <a:ext cx="2895600" cy="365125"/>
          </a:xfrm>
          <a:prstGeom prst="rect">
            <a:avLst/>
          </a:prstGeom>
        </p:spPr>
        <p:txBody>
          <a:bodyPr vert="horz" lIns="91440" tIns="45720" rIns="91440" bIns="45720" rtlCol="0" anchor="ctr"/>
          <a:lstStyle>
            <a:lvl1pPr algn="r">
              <a:defRPr sz="800" b="0" i="0">
                <a:solidFill>
                  <a:schemeClr val="tx1">
                    <a:tint val="75000"/>
                  </a:schemeClr>
                </a:solidFill>
                <a:latin typeface="Arial"/>
                <a:cs typeface="Arial"/>
              </a:defRPr>
            </a:lvl1pPr>
          </a:lstStyle>
          <a:p>
            <a:r>
              <a:rPr lang="en-US" dirty="0" smtClean="0">
                <a:solidFill>
                  <a:srgbClr val="7F7F7F"/>
                </a:solidFill>
              </a:rPr>
              <a:t>Zebra Confidential: For Internal Use Only</a:t>
            </a:r>
          </a:p>
        </p:txBody>
      </p:sp>
      <p:sp>
        <p:nvSpPr>
          <p:cNvPr id="9" name="Slide Number Placeholder 5"/>
          <p:cNvSpPr>
            <a:spLocks noGrp="1"/>
          </p:cNvSpPr>
          <p:nvPr>
            <p:ph type="sldNum" sz="quarter" idx="4"/>
          </p:nvPr>
        </p:nvSpPr>
        <p:spPr>
          <a:xfrm>
            <a:off x="441325" y="6316886"/>
            <a:ext cx="2133600" cy="365125"/>
          </a:xfrm>
          <a:prstGeom prst="rect">
            <a:avLst/>
          </a:prstGeom>
        </p:spPr>
        <p:txBody>
          <a:bodyPr vert="horz" lIns="91440" tIns="45720" rIns="91440" bIns="45720" rtlCol="0" anchor="ctr"/>
          <a:lstStyle>
            <a:lvl1pPr algn="l">
              <a:defRPr sz="800" b="0" i="0">
                <a:solidFill>
                  <a:schemeClr val="tx1">
                    <a:tint val="75000"/>
                  </a:schemeClr>
                </a:solidFill>
                <a:latin typeface="Arial"/>
                <a:cs typeface="Arial"/>
              </a:defRPr>
            </a:lvl1pPr>
          </a:lstStyle>
          <a:p>
            <a:fld id="{B49F4571-797E-F142-9C8A-F3F3AD6D4F24}" type="slidenum">
              <a:rPr lang="en-US" smtClean="0">
                <a:solidFill>
                  <a:srgbClr val="000000">
                    <a:tint val="75000"/>
                  </a:srgbClr>
                </a:solidFill>
              </a:rPr>
              <a:pPr/>
              <a:t>‹#›</a:t>
            </a:fld>
            <a:endParaRPr lang="en-US" dirty="0">
              <a:solidFill>
                <a:srgbClr val="000000">
                  <a:tint val="75000"/>
                </a:srgbClr>
              </a:solidFill>
            </a:endParaRPr>
          </a:p>
        </p:txBody>
      </p:sp>
      <p:sp>
        <p:nvSpPr>
          <p:cNvPr id="4" name="Text Placeholder 3"/>
          <p:cNvSpPr>
            <a:spLocks noGrp="1"/>
          </p:cNvSpPr>
          <p:nvPr>
            <p:ph type="body" sz="quarter" idx="10" hasCustomPrompt="1"/>
          </p:nvPr>
        </p:nvSpPr>
        <p:spPr>
          <a:xfrm>
            <a:off x="400885" y="3344516"/>
            <a:ext cx="8259763" cy="1468438"/>
          </a:xfrm>
        </p:spPr>
        <p:txBody>
          <a:bodyPr>
            <a:noAutofit/>
          </a:bodyPr>
          <a:lstStyle>
            <a:lvl1pPr marL="0" indent="0">
              <a:buNone/>
              <a:defRPr sz="4200" b="1">
                <a:solidFill>
                  <a:srgbClr val="13648C"/>
                </a:solidFill>
              </a:defRPr>
            </a:lvl1pPr>
            <a:lvl2pPr marL="457200" indent="0">
              <a:buNone/>
              <a:defRPr sz="4200" b="1">
                <a:solidFill>
                  <a:srgbClr val="13648C"/>
                </a:solidFill>
              </a:defRPr>
            </a:lvl2pPr>
            <a:lvl3pPr marL="914400" indent="0">
              <a:buNone/>
              <a:defRPr sz="4200" b="1">
                <a:solidFill>
                  <a:srgbClr val="13648C"/>
                </a:solidFill>
              </a:defRPr>
            </a:lvl3pPr>
            <a:lvl4pPr marL="1371600" indent="0">
              <a:buNone/>
              <a:defRPr sz="4200" b="1">
                <a:solidFill>
                  <a:srgbClr val="13648C"/>
                </a:solidFill>
              </a:defRPr>
            </a:lvl4pPr>
            <a:lvl5pPr marL="1828800" indent="0">
              <a:buNone/>
              <a:defRPr sz="4200" b="1">
                <a:solidFill>
                  <a:srgbClr val="13648C"/>
                </a:solidFill>
              </a:defRPr>
            </a:lvl5pPr>
          </a:lstStyle>
          <a:p>
            <a:pPr lvl="0"/>
            <a:r>
              <a:rPr lang="en-US" dirty="0" smtClean="0"/>
              <a:t>CLICK TO EDIT MASTER TEXT STYLES</a:t>
            </a:r>
            <a:endParaRPr lang="en-US" dirty="0"/>
          </a:p>
        </p:txBody>
      </p:sp>
      <p:sp>
        <p:nvSpPr>
          <p:cNvPr id="13" name="Rectangle 12"/>
          <p:cNvSpPr>
            <a:spLocks/>
          </p:cNvSpPr>
          <p:nvPr userDrawn="1"/>
        </p:nvSpPr>
        <p:spPr>
          <a:xfrm>
            <a:off x="0" y="0"/>
            <a:ext cx="9144000" cy="524145"/>
          </a:xfrm>
          <a:prstGeom prst="rect">
            <a:avLst/>
          </a:prstGeom>
          <a:solidFill>
            <a:schemeClr val="tx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defTabSz="457200" fontAlgn="auto" latinLnBrk="1" hangingPunct="0">
              <a:spcBef>
                <a:spcPts val="0"/>
              </a:spcBef>
              <a:spcAft>
                <a:spcPts val="0"/>
              </a:spcAft>
            </a:pPr>
            <a:endParaRPr lang="en-US" kern="0">
              <a:solidFill>
                <a:srgbClr val="000000"/>
              </a:solidFill>
              <a:latin typeface="Arial"/>
              <a:ea typeface="Arial"/>
              <a:cs typeface="Arial"/>
              <a:sym typeface="Arial"/>
            </a:endParaRPr>
          </a:p>
        </p:txBody>
      </p:sp>
      <p:pic>
        <p:nvPicPr>
          <p:cNvPr id="14" name="Picture 13" descr="Zebra Logo Horiz.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362" y="129644"/>
            <a:ext cx="813298" cy="262891"/>
          </a:xfrm>
          <a:prstGeom prst="rect">
            <a:avLst/>
          </a:prstGeom>
        </p:spPr>
      </p:pic>
    </p:spTree>
    <p:extLst>
      <p:ext uri="{BB962C8B-B14F-4D97-AF65-F5344CB8AC3E}">
        <p14:creationId xmlns:p14="http://schemas.microsoft.com/office/powerpoint/2010/main" val="23205840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30188" indent="-230188">
              <a:buClr>
                <a:srgbClr val="13648C"/>
              </a:buClr>
              <a:buFont typeface="Arial"/>
              <a:buChar char="•"/>
              <a:defRPr>
                <a:solidFill>
                  <a:schemeClr val="tx1"/>
                </a:solidFill>
              </a:defRPr>
            </a:lvl1pPr>
            <a:lvl2pPr marL="458788" indent="-228600">
              <a:buClr>
                <a:srgbClr val="13648C"/>
              </a:buClr>
              <a:buFont typeface="Arial"/>
              <a:buChar char="•"/>
              <a:defRPr>
                <a:solidFill>
                  <a:schemeClr val="tx1"/>
                </a:solidFill>
              </a:defRPr>
            </a:lvl2pPr>
            <a:lvl3pPr marL="688975" indent="-230188">
              <a:buClr>
                <a:srgbClr val="13648C"/>
              </a:buClr>
              <a:buFont typeface="Arial"/>
              <a:buChar char="•"/>
              <a:defRPr>
                <a:solidFill>
                  <a:schemeClr val="tx1"/>
                </a:solidFill>
              </a:defRPr>
            </a:lvl3pPr>
            <a:lvl4pPr marL="919163" indent="-230188">
              <a:buClr>
                <a:srgbClr val="13648C"/>
              </a:buClr>
              <a:buFont typeface="Arial"/>
              <a:buChar char="•"/>
              <a:defRPr>
                <a:solidFill>
                  <a:schemeClr val="tx1"/>
                </a:solidFill>
              </a:defRPr>
            </a:lvl4pPr>
            <a:lvl5pPr marL="1139825" indent="-230188">
              <a:buClr>
                <a:srgbClr val="13648C"/>
              </a:buClr>
              <a:buFont typeface="Arial"/>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srgbClr val="7F7F7F"/>
                </a:solidFill>
              </a:rPr>
              <a:t>Zebra Confidential: For Internal Use Only</a:t>
            </a:r>
          </a:p>
        </p:txBody>
      </p:sp>
      <p:sp>
        <p:nvSpPr>
          <p:cNvPr id="6" name="Slide Number Placeholder 5"/>
          <p:cNvSpPr>
            <a:spLocks noGrp="1"/>
          </p:cNvSpPr>
          <p:nvPr>
            <p:ph type="sldNum" sz="quarter" idx="12"/>
          </p:nvPr>
        </p:nvSpPr>
        <p:spPr/>
        <p:txBody>
          <a:bodyPr/>
          <a:lstStyle/>
          <a:p>
            <a:fld id="{B49F4571-797E-F142-9C8A-F3F3AD6D4F24}"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754906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0413" y="536221"/>
            <a:ext cx="4573587" cy="6321779"/>
          </a:xfrm>
        </p:spPr>
        <p:txBody>
          <a:bodyPr/>
          <a:lstStyle/>
          <a:p>
            <a:endParaRPr lang="en-US"/>
          </a:p>
        </p:txBody>
      </p:sp>
      <p:sp>
        <p:nvSpPr>
          <p:cNvPr id="2" name="Title 1"/>
          <p:cNvSpPr>
            <a:spLocks noGrp="1"/>
          </p:cNvSpPr>
          <p:nvPr>
            <p:ph type="title"/>
          </p:nvPr>
        </p:nvSpPr>
        <p:spPr>
          <a:xfrm>
            <a:off x="457200" y="770068"/>
            <a:ext cx="3860800" cy="647570"/>
          </a:xfrm>
        </p:spPr>
        <p:txBody>
          <a:bodyPr/>
          <a:lstStyle>
            <a:lvl1pPr>
              <a:defRPr>
                <a:solidFill>
                  <a:srgbClr val="13648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7687"/>
            <a:ext cx="3860800" cy="4363721"/>
          </a:xfrm>
        </p:spPr>
        <p:txBody>
          <a:bodyPr/>
          <a:lstStyle>
            <a:lvl1pPr marL="230188" indent="-230188">
              <a:buClr>
                <a:srgbClr val="13648C"/>
              </a:buClr>
              <a:buFont typeface="Arial"/>
              <a:buChar char="•"/>
              <a:defRPr/>
            </a:lvl1pPr>
            <a:lvl2pPr marL="458788" indent="-228600">
              <a:buClr>
                <a:srgbClr val="13648C"/>
              </a:buClr>
              <a:buFont typeface="Arial"/>
              <a:buChar char="•"/>
              <a:defRPr/>
            </a:lvl2pPr>
            <a:lvl3pPr marL="688975" indent="-230188">
              <a:buClr>
                <a:srgbClr val="13648C"/>
              </a:buClr>
              <a:buFont typeface="Arial"/>
              <a:buChar char="•"/>
              <a:defRPr/>
            </a:lvl3pPr>
            <a:lvl4pPr marL="919163" indent="-230188">
              <a:buClr>
                <a:srgbClr val="13648C"/>
              </a:buClr>
              <a:buFont typeface="Arial"/>
              <a:buChar char="•"/>
              <a:defRPr/>
            </a:lvl4pPr>
            <a:lvl5pPr marL="1139825" indent="-230188">
              <a:buClr>
                <a:srgbClr val="13648C"/>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srgbClr val="7F7F7F"/>
                </a:solidFill>
              </a:rPr>
              <a:t>Zebra Confidential: For Internal Use Only</a:t>
            </a:r>
          </a:p>
        </p:txBody>
      </p:sp>
      <p:sp>
        <p:nvSpPr>
          <p:cNvPr id="6" name="Slide Number Placeholder 5"/>
          <p:cNvSpPr>
            <a:spLocks noGrp="1"/>
          </p:cNvSpPr>
          <p:nvPr>
            <p:ph type="sldNum" sz="quarter" idx="12"/>
          </p:nvPr>
        </p:nvSpPr>
        <p:spPr/>
        <p:txBody>
          <a:bodyPr/>
          <a:lstStyle/>
          <a:p>
            <a:fld id="{B49F4571-797E-F142-9C8A-F3F3AD6D4F24}" type="slidenum">
              <a:rPr lang="en-US" smtClean="0">
                <a:solidFill>
                  <a:srgbClr val="000000">
                    <a:tint val="75000"/>
                  </a:srgbClr>
                </a:solidFill>
              </a:rPr>
              <a:pPr/>
              <a:t>‹#›</a:t>
            </a:fld>
            <a:endParaRPr lang="en-US">
              <a:solidFill>
                <a:srgbClr val="000000">
                  <a:tint val="75000"/>
                </a:srgbClr>
              </a:solidFill>
            </a:endParaRPr>
          </a:p>
        </p:txBody>
      </p:sp>
      <p:sp>
        <p:nvSpPr>
          <p:cNvPr id="9" name="Text Placeholder 8"/>
          <p:cNvSpPr>
            <a:spLocks noGrp="1"/>
          </p:cNvSpPr>
          <p:nvPr>
            <p:ph type="body" sz="quarter" idx="14"/>
          </p:nvPr>
        </p:nvSpPr>
        <p:spPr>
          <a:xfrm>
            <a:off x="6561138" y="1849967"/>
            <a:ext cx="2582862" cy="1593850"/>
          </a:xfrm>
          <a:solidFill>
            <a:schemeClr val="tx1">
              <a:alpha val="60000"/>
            </a:schemeClr>
          </a:solidFill>
        </p:spPr>
        <p:txBody>
          <a:bodyPr>
            <a:normAutofit/>
          </a:bodyPr>
          <a:lstStyle>
            <a:lvl1pPr marL="0" indent="0">
              <a:buNone/>
              <a:defRPr sz="1400">
                <a:solidFill>
                  <a:schemeClr val="bg1"/>
                </a:solidFill>
              </a:defRPr>
            </a:lvl1pPr>
            <a:lvl2pPr marL="230188" indent="0">
              <a:buNone/>
              <a:defRPr sz="1400">
                <a:solidFill>
                  <a:schemeClr val="bg1"/>
                </a:solidFill>
              </a:defRPr>
            </a:lvl2pPr>
            <a:lvl3pPr marL="458787" indent="0">
              <a:buNone/>
              <a:defRPr sz="1400">
                <a:solidFill>
                  <a:schemeClr val="bg1"/>
                </a:solidFill>
              </a:defRPr>
            </a:lvl3pPr>
            <a:lvl4pPr marL="688975" indent="0">
              <a:buNone/>
              <a:defRPr sz="1400">
                <a:solidFill>
                  <a:schemeClr val="bg1"/>
                </a:solidFill>
              </a:defRPr>
            </a:lvl4pPr>
            <a:lvl5pPr marL="688975" indent="0">
              <a:buNone/>
              <a:defRPr sz="14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27756641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0068"/>
            <a:ext cx="3860800" cy="647570"/>
          </a:xfrm>
        </p:spPr>
        <p:txBody>
          <a:bodyPr/>
          <a:lstStyle>
            <a:lvl1pPr>
              <a:defRPr>
                <a:solidFill>
                  <a:srgbClr val="13648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7687"/>
            <a:ext cx="3860800" cy="4363721"/>
          </a:xfrm>
        </p:spPr>
        <p:txBody>
          <a:bodyPr/>
          <a:lstStyle>
            <a:lvl1pPr marL="230188" indent="-230188">
              <a:buClr>
                <a:srgbClr val="13648C"/>
              </a:buClr>
              <a:buFont typeface="Arial"/>
              <a:buChar char="•"/>
              <a:defRPr/>
            </a:lvl1pPr>
            <a:lvl2pPr marL="458788" indent="-228600">
              <a:buClr>
                <a:srgbClr val="13648C"/>
              </a:buClr>
              <a:buFont typeface="Arial"/>
              <a:buChar char="•"/>
              <a:defRPr/>
            </a:lvl2pPr>
            <a:lvl3pPr marL="688975" indent="-230188">
              <a:buClr>
                <a:srgbClr val="13648C"/>
              </a:buClr>
              <a:buFont typeface="Arial"/>
              <a:buChar char="•"/>
              <a:defRPr/>
            </a:lvl3pPr>
            <a:lvl4pPr marL="919163" indent="-230188">
              <a:buClr>
                <a:srgbClr val="13648C"/>
              </a:buClr>
              <a:buFont typeface="Arial"/>
              <a:buChar char="•"/>
              <a:defRPr/>
            </a:lvl4pPr>
            <a:lvl5pPr marL="1139825" indent="-230188">
              <a:buClr>
                <a:srgbClr val="13648C"/>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srgbClr val="7F7F7F"/>
                </a:solidFill>
              </a:rPr>
              <a:t>Zebra Confidential: For Internal Use Only</a:t>
            </a:r>
          </a:p>
        </p:txBody>
      </p:sp>
      <p:sp>
        <p:nvSpPr>
          <p:cNvPr id="6" name="Slide Number Placeholder 5"/>
          <p:cNvSpPr>
            <a:spLocks noGrp="1"/>
          </p:cNvSpPr>
          <p:nvPr>
            <p:ph type="sldNum" sz="quarter" idx="12"/>
          </p:nvPr>
        </p:nvSpPr>
        <p:spPr/>
        <p:txBody>
          <a:bodyPr/>
          <a:lstStyle/>
          <a:p>
            <a:fld id="{B49F4571-797E-F142-9C8A-F3F3AD6D4F24}" type="slidenum">
              <a:rPr lang="en-US" smtClean="0">
                <a:solidFill>
                  <a:srgbClr val="000000">
                    <a:tint val="75000"/>
                  </a:srgbClr>
                </a:solidFill>
              </a:rPr>
              <a:pPr/>
              <a:t>‹#›</a:t>
            </a:fld>
            <a:endParaRPr lang="en-US">
              <a:solidFill>
                <a:srgbClr val="000000">
                  <a:tint val="75000"/>
                </a:srgbClr>
              </a:solidFill>
            </a:endParaRPr>
          </a:p>
        </p:txBody>
      </p:sp>
      <p:sp>
        <p:nvSpPr>
          <p:cNvPr id="10" name="Content Placeholder 2"/>
          <p:cNvSpPr>
            <a:spLocks noGrp="1"/>
          </p:cNvSpPr>
          <p:nvPr>
            <p:ph idx="13"/>
          </p:nvPr>
        </p:nvSpPr>
        <p:spPr>
          <a:xfrm>
            <a:off x="4876800" y="1607687"/>
            <a:ext cx="3860800" cy="4363721"/>
          </a:xfrm>
        </p:spPr>
        <p:txBody>
          <a:bodyPr/>
          <a:lstStyle>
            <a:lvl1pPr marL="230188" indent="-230188">
              <a:buClr>
                <a:srgbClr val="13648C"/>
              </a:buClr>
              <a:buFont typeface="Arial"/>
              <a:buChar char="•"/>
              <a:defRPr/>
            </a:lvl1pPr>
            <a:lvl2pPr marL="458788" indent="-228600">
              <a:buClr>
                <a:srgbClr val="13648C"/>
              </a:buClr>
              <a:buFont typeface="Arial"/>
              <a:buChar char="•"/>
              <a:defRPr/>
            </a:lvl2pPr>
            <a:lvl3pPr marL="688975" indent="-230188">
              <a:buClr>
                <a:srgbClr val="13648C"/>
              </a:buClr>
              <a:buFont typeface="Arial"/>
              <a:buChar char="•"/>
              <a:defRPr/>
            </a:lvl3pPr>
            <a:lvl4pPr marL="919163" indent="-230188">
              <a:buClr>
                <a:srgbClr val="13648C"/>
              </a:buClr>
              <a:buFont typeface="Arial"/>
              <a:buChar char="•"/>
              <a:defRPr/>
            </a:lvl4pPr>
            <a:lvl5pPr marL="1139825" indent="-230188">
              <a:buClr>
                <a:srgbClr val="13648C"/>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4"/>
          </p:nvPr>
        </p:nvSpPr>
        <p:spPr>
          <a:xfrm>
            <a:off x="4876800" y="769938"/>
            <a:ext cx="3860800" cy="647700"/>
          </a:xfrm>
        </p:spPr>
        <p:txBody>
          <a:bodyPr>
            <a:noAutofit/>
          </a:bodyPr>
          <a:lstStyle>
            <a:lvl1pPr marL="0" indent="0">
              <a:buNone/>
              <a:defRPr sz="1800" b="1">
                <a:solidFill>
                  <a:srgbClr val="13648C"/>
                </a:solidFill>
              </a:defRPr>
            </a:lvl1pPr>
            <a:lvl2pPr marL="230188" indent="0">
              <a:buNone/>
              <a:defRPr sz="1800" b="1">
                <a:solidFill>
                  <a:srgbClr val="13648C"/>
                </a:solidFill>
              </a:defRPr>
            </a:lvl2pPr>
            <a:lvl3pPr marL="458787" indent="0">
              <a:buNone/>
              <a:defRPr sz="1800" b="1">
                <a:solidFill>
                  <a:srgbClr val="13648C"/>
                </a:solidFill>
              </a:defRPr>
            </a:lvl3pPr>
            <a:lvl4pPr marL="688975" indent="0">
              <a:buNone/>
              <a:defRPr sz="1800" b="1">
                <a:solidFill>
                  <a:srgbClr val="13648C"/>
                </a:solidFill>
              </a:defRPr>
            </a:lvl4pPr>
            <a:lvl5pPr marL="688975" indent="0">
              <a:buNone/>
              <a:defRPr sz="1800" b="1">
                <a:solidFill>
                  <a:srgbClr val="13648C"/>
                </a:solidFill>
              </a:defRPr>
            </a:lvl5pPr>
          </a:lstStyle>
          <a:p>
            <a:pPr lvl="0"/>
            <a:r>
              <a:rPr lang="en-US" dirty="0" smtClean="0"/>
              <a:t>Click to edit Master text styles</a:t>
            </a:r>
          </a:p>
        </p:txBody>
      </p:sp>
    </p:spTree>
    <p:extLst>
      <p:ext uri="{BB962C8B-B14F-4D97-AF65-F5344CB8AC3E}">
        <p14:creationId xmlns:p14="http://schemas.microsoft.com/office/powerpoint/2010/main" val="6284720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991" y="2074332"/>
            <a:ext cx="8245475" cy="1362075"/>
          </a:xfrm>
        </p:spPr>
        <p:txBody>
          <a:bodyPr anchor="t">
            <a:noAutofit/>
          </a:bodyPr>
          <a:lstStyle>
            <a:lvl1pPr algn="l">
              <a:defRPr sz="4200" b="1" i="0" cap="all" baseline="0">
                <a:solidFill>
                  <a:srgbClr val="000000"/>
                </a:solidFill>
                <a:latin typeface="Arial"/>
                <a:cs typeface="Arial"/>
              </a:defRPr>
            </a:lvl1pPr>
          </a:lstStyle>
          <a:p>
            <a:r>
              <a:rPr lang="en-US" dirty="0" smtClean="0"/>
              <a:t>SECTION DIVIDER HEADLINE LAMET ET, CON ECTET SUMIT. </a:t>
            </a:r>
            <a:endParaRPr lang="en-US" dirty="0"/>
          </a:p>
        </p:txBody>
      </p:sp>
      <p:sp>
        <p:nvSpPr>
          <p:cNvPr id="8" name="Title 1"/>
          <p:cNvSpPr txBox="1">
            <a:spLocks/>
          </p:cNvSpPr>
          <p:nvPr userDrawn="1"/>
        </p:nvSpPr>
        <p:spPr>
          <a:xfrm>
            <a:off x="398992" y="3372556"/>
            <a:ext cx="7772400" cy="1362075"/>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000" b="1" i="0" kern="1200" cap="all" baseline="0">
                <a:solidFill>
                  <a:srgbClr val="0D749F"/>
                </a:solidFill>
                <a:latin typeface="Proxima Nova Bold"/>
                <a:ea typeface="+mj-ea"/>
                <a:cs typeface="Proxima Nova Bold"/>
              </a:defRPr>
            </a:lvl1pPr>
          </a:lstStyle>
          <a:p>
            <a:endParaRPr lang="en-US" sz="4400" b="1" i="0" dirty="0">
              <a:latin typeface="Proxima Nova Bold"/>
              <a:cs typeface="Proxima Nova Bold"/>
            </a:endParaRPr>
          </a:p>
        </p:txBody>
      </p:sp>
      <p:sp>
        <p:nvSpPr>
          <p:cNvPr id="7" name="Footer Placeholder 4"/>
          <p:cNvSpPr>
            <a:spLocks noGrp="1"/>
          </p:cNvSpPr>
          <p:nvPr>
            <p:ph type="ftr" sz="quarter" idx="3"/>
          </p:nvPr>
        </p:nvSpPr>
        <p:spPr>
          <a:xfrm>
            <a:off x="5791200" y="6316886"/>
            <a:ext cx="2895600" cy="365125"/>
          </a:xfrm>
          <a:prstGeom prst="rect">
            <a:avLst/>
          </a:prstGeom>
        </p:spPr>
        <p:txBody>
          <a:bodyPr vert="horz" lIns="91440" tIns="45720" rIns="91440" bIns="45720" rtlCol="0" anchor="ctr"/>
          <a:lstStyle>
            <a:lvl1pPr algn="r">
              <a:defRPr sz="800" b="0" i="0">
                <a:solidFill>
                  <a:schemeClr val="tx1">
                    <a:tint val="75000"/>
                  </a:schemeClr>
                </a:solidFill>
                <a:latin typeface="Arial"/>
                <a:cs typeface="Arial"/>
              </a:defRPr>
            </a:lvl1pPr>
          </a:lstStyle>
          <a:p>
            <a:r>
              <a:rPr lang="en-US" dirty="0" smtClean="0">
                <a:solidFill>
                  <a:srgbClr val="7F7F7F"/>
                </a:solidFill>
              </a:rPr>
              <a:t>Zebra Confidential: For Internal Use Only</a:t>
            </a:r>
          </a:p>
        </p:txBody>
      </p:sp>
      <p:sp>
        <p:nvSpPr>
          <p:cNvPr id="9" name="Slide Number Placeholder 5"/>
          <p:cNvSpPr>
            <a:spLocks noGrp="1"/>
          </p:cNvSpPr>
          <p:nvPr>
            <p:ph type="sldNum" sz="quarter" idx="4"/>
          </p:nvPr>
        </p:nvSpPr>
        <p:spPr>
          <a:xfrm>
            <a:off x="441325" y="6316886"/>
            <a:ext cx="2133600" cy="365125"/>
          </a:xfrm>
          <a:prstGeom prst="rect">
            <a:avLst/>
          </a:prstGeom>
        </p:spPr>
        <p:txBody>
          <a:bodyPr vert="horz" lIns="91440" tIns="45720" rIns="91440" bIns="45720" rtlCol="0" anchor="ctr"/>
          <a:lstStyle>
            <a:lvl1pPr algn="l">
              <a:defRPr sz="800" b="0" i="0">
                <a:solidFill>
                  <a:schemeClr val="tx1">
                    <a:tint val="75000"/>
                  </a:schemeClr>
                </a:solidFill>
                <a:latin typeface="Arial"/>
                <a:cs typeface="Arial"/>
              </a:defRPr>
            </a:lvl1pPr>
          </a:lstStyle>
          <a:p>
            <a:fld id="{B49F4571-797E-F142-9C8A-F3F3AD6D4F24}" type="slidenum">
              <a:rPr lang="en-US" smtClean="0"/>
              <a:pPr/>
              <a:t>‹#›</a:t>
            </a:fld>
            <a:endParaRPr lang="en-US" dirty="0"/>
          </a:p>
        </p:txBody>
      </p:sp>
      <p:sp>
        <p:nvSpPr>
          <p:cNvPr id="4" name="Text Placeholder 3"/>
          <p:cNvSpPr>
            <a:spLocks noGrp="1"/>
          </p:cNvSpPr>
          <p:nvPr>
            <p:ph type="body" sz="quarter" idx="10" hasCustomPrompt="1"/>
          </p:nvPr>
        </p:nvSpPr>
        <p:spPr>
          <a:xfrm>
            <a:off x="400885" y="3344516"/>
            <a:ext cx="8259763" cy="1468438"/>
          </a:xfrm>
        </p:spPr>
        <p:txBody>
          <a:bodyPr>
            <a:noAutofit/>
          </a:bodyPr>
          <a:lstStyle>
            <a:lvl1pPr marL="0" indent="0">
              <a:buNone/>
              <a:defRPr sz="4200" b="1">
                <a:solidFill>
                  <a:srgbClr val="13648C"/>
                </a:solidFill>
              </a:defRPr>
            </a:lvl1pPr>
            <a:lvl2pPr marL="457200" indent="0">
              <a:buNone/>
              <a:defRPr sz="4200" b="1">
                <a:solidFill>
                  <a:srgbClr val="13648C"/>
                </a:solidFill>
              </a:defRPr>
            </a:lvl2pPr>
            <a:lvl3pPr marL="914400" indent="0">
              <a:buNone/>
              <a:defRPr sz="4200" b="1">
                <a:solidFill>
                  <a:srgbClr val="13648C"/>
                </a:solidFill>
              </a:defRPr>
            </a:lvl3pPr>
            <a:lvl4pPr marL="1371600" indent="0">
              <a:buNone/>
              <a:defRPr sz="4200" b="1">
                <a:solidFill>
                  <a:srgbClr val="13648C"/>
                </a:solidFill>
              </a:defRPr>
            </a:lvl4pPr>
            <a:lvl5pPr marL="1828800" indent="0">
              <a:buNone/>
              <a:defRPr sz="4200" b="1">
                <a:solidFill>
                  <a:srgbClr val="13648C"/>
                </a:solidFill>
              </a:defRPr>
            </a:lvl5pPr>
          </a:lstStyle>
          <a:p>
            <a:pPr lvl="0"/>
            <a:r>
              <a:rPr lang="en-US" dirty="0" smtClean="0"/>
              <a:t>CLICK TO EDIT MASTER TEXT STYLES</a:t>
            </a:r>
            <a:endParaRPr lang="en-US" dirty="0"/>
          </a:p>
        </p:txBody>
      </p:sp>
      <p:sp>
        <p:nvSpPr>
          <p:cNvPr id="13" name="Rectangle 12"/>
          <p:cNvSpPr>
            <a:spLocks/>
          </p:cNvSpPr>
          <p:nvPr userDrawn="1"/>
        </p:nvSpPr>
        <p:spPr>
          <a:xfrm>
            <a:off x="0" y="0"/>
            <a:ext cx="9144000" cy="524145"/>
          </a:xfrm>
          <a:prstGeom prst="rect">
            <a:avLst/>
          </a:prstGeom>
          <a:solidFill>
            <a:schemeClr val="tx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14" name="Picture 13" descr="Zebra Logo Horiz.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362" y="129644"/>
            <a:ext cx="813298" cy="262891"/>
          </a:xfrm>
          <a:prstGeom prst="rect">
            <a:avLst/>
          </a:prstGeom>
        </p:spPr>
      </p:pic>
    </p:spTree>
    <p:extLst>
      <p:ext uri="{BB962C8B-B14F-4D97-AF65-F5344CB8AC3E}">
        <p14:creationId xmlns:p14="http://schemas.microsoft.com/office/powerpoint/2010/main" val="31825738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30188" indent="-230188">
              <a:buClr>
                <a:srgbClr val="13648C"/>
              </a:buClr>
              <a:buFont typeface="Arial"/>
              <a:buChar char="•"/>
              <a:defRPr>
                <a:solidFill>
                  <a:schemeClr val="tx1"/>
                </a:solidFill>
              </a:defRPr>
            </a:lvl1pPr>
            <a:lvl2pPr marL="458788" indent="-228600">
              <a:buClr>
                <a:srgbClr val="13648C"/>
              </a:buClr>
              <a:buFont typeface="Arial"/>
              <a:buChar char="•"/>
              <a:defRPr>
                <a:solidFill>
                  <a:schemeClr val="tx1"/>
                </a:solidFill>
              </a:defRPr>
            </a:lvl2pPr>
            <a:lvl3pPr marL="688975" indent="-230188">
              <a:buClr>
                <a:srgbClr val="13648C"/>
              </a:buClr>
              <a:buFont typeface="Arial"/>
              <a:buChar char="•"/>
              <a:defRPr>
                <a:solidFill>
                  <a:schemeClr val="tx1"/>
                </a:solidFill>
              </a:defRPr>
            </a:lvl3pPr>
            <a:lvl4pPr marL="919163" indent="-230188">
              <a:buClr>
                <a:srgbClr val="13648C"/>
              </a:buClr>
              <a:buFont typeface="Arial"/>
              <a:buChar char="•"/>
              <a:defRPr>
                <a:solidFill>
                  <a:schemeClr val="tx1"/>
                </a:solidFill>
              </a:defRPr>
            </a:lvl4pPr>
            <a:lvl5pPr marL="1139825" indent="-230188">
              <a:buClr>
                <a:srgbClr val="13648C"/>
              </a:buClr>
              <a:buFont typeface="Arial"/>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srgbClr val="7F7F7F"/>
                </a:solidFill>
              </a:rPr>
              <a:t>Zebra Confidential: For Internal Use Only</a:t>
            </a:r>
          </a:p>
        </p:txBody>
      </p:sp>
      <p:sp>
        <p:nvSpPr>
          <p:cNvPr id="6" name="Slide Number Placeholder 5"/>
          <p:cNvSpPr>
            <a:spLocks noGrp="1"/>
          </p:cNvSpPr>
          <p:nvPr>
            <p:ph type="sldNum" sz="quarter" idx="12"/>
          </p:nvPr>
        </p:nvSpPr>
        <p:spPr/>
        <p:txBody>
          <a:bodyPr/>
          <a:lstStyle/>
          <a:p>
            <a:fld id="{B49F4571-797E-F142-9C8A-F3F3AD6D4F24}" type="slidenum">
              <a:rPr lang="en-US" smtClean="0"/>
              <a:t>‹#›</a:t>
            </a:fld>
            <a:endParaRPr lang="en-US"/>
          </a:p>
        </p:txBody>
      </p:sp>
    </p:spTree>
    <p:extLst>
      <p:ext uri="{BB962C8B-B14F-4D97-AF65-F5344CB8AC3E}">
        <p14:creationId xmlns:p14="http://schemas.microsoft.com/office/powerpoint/2010/main" val="24801230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0413" y="536221"/>
            <a:ext cx="4573587" cy="6321779"/>
          </a:xfrm>
        </p:spPr>
        <p:txBody>
          <a:bodyPr/>
          <a:lstStyle/>
          <a:p>
            <a:endParaRPr lang="en-US"/>
          </a:p>
        </p:txBody>
      </p:sp>
      <p:sp>
        <p:nvSpPr>
          <p:cNvPr id="2" name="Title 1"/>
          <p:cNvSpPr>
            <a:spLocks noGrp="1"/>
          </p:cNvSpPr>
          <p:nvPr>
            <p:ph type="title"/>
          </p:nvPr>
        </p:nvSpPr>
        <p:spPr>
          <a:xfrm>
            <a:off x="457200" y="770068"/>
            <a:ext cx="3860800" cy="647570"/>
          </a:xfrm>
        </p:spPr>
        <p:txBody>
          <a:bodyPr/>
          <a:lstStyle>
            <a:lvl1pPr>
              <a:defRPr>
                <a:solidFill>
                  <a:srgbClr val="13648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7687"/>
            <a:ext cx="3860800" cy="4363721"/>
          </a:xfrm>
        </p:spPr>
        <p:txBody>
          <a:bodyPr/>
          <a:lstStyle>
            <a:lvl1pPr marL="230188" indent="-230188">
              <a:buClr>
                <a:srgbClr val="13648C"/>
              </a:buClr>
              <a:buFont typeface="Arial"/>
              <a:buChar char="•"/>
              <a:defRPr/>
            </a:lvl1pPr>
            <a:lvl2pPr marL="458788" indent="-228600">
              <a:buClr>
                <a:srgbClr val="13648C"/>
              </a:buClr>
              <a:buFont typeface="Arial"/>
              <a:buChar char="•"/>
              <a:defRPr/>
            </a:lvl2pPr>
            <a:lvl3pPr marL="688975" indent="-230188">
              <a:buClr>
                <a:srgbClr val="13648C"/>
              </a:buClr>
              <a:buFont typeface="Arial"/>
              <a:buChar char="•"/>
              <a:defRPr/>
            </a:lvl3pPr>
            <a:lvl4pPr marL="919163" indent="-230188">
              <a:buClr>
                <a:srgbClr val="13648C"/>
              </a:buClr>
              <a:buFont typeface="Arial"/>
              <a:buChar char="•"/>
              <a:defRPr/>
            </a:lvl4pPr>
            <a:lvl5pPr marL="1139825" indent="-230188">
              <a:buClr>
                <a:srgbClr val="13648C"/>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srgbClr val="7F7F7F"/>
                </a:solidFill>
              </a:rPr>
              <a:t>Zebra Confidential: For Internal Use Only</a:t>
            </a:r>
          </a:p>
        </p:txBody>
      </p:sp>
      <p:sp>
        <p:nvSpPr>
          <p:cNvPr id="6" name="Slide Number Placeholder 5"/>
          <p:cNvSpPr>
            <a:spLocks noGrp="1"/>
          </p:cNvSpPr>
          <p:nvPr>
            <p:ph type="sldNum" sz="quarter" idx="12"/>
          </p:nvPr>
        </p:nvSpPr>
        <p:spPr/>
        <p:txBody>
          <a:bodyPr/>
          <a:lstStyle/>
          <a:p>
            <a:fld id="{B49F4571-797E-F142-9C8A-F3F3AD6D4F24}" type="slidenum">
              <a:rPr lang="en-US" smtClean="0"/>
              <a:t>‹#›</a:t>
            </a:fld>
            <a:endParaRPr lang="en-US"/>
          </a:p>
        </p:txBody>
      </p:sp>
      <p:sp>
        <p:nvSpPr>
          <p:cNvPr id="9" name="Text Placeholder 8"/>
          <p:cNvSpPr>
            <a:spLocks noGrp="1"/>
          </p:cNvSpPr>
          <p:nvPr>
            <p:ph type="body" sz="quarter" idx="14"/>
          </p:nvPr>
        </p:nvSpPr>
        <p:spPr>
          <a:xfrm>
            <a:off x="6561138" y="1849967"/>
            <a:ext cx="2582862" cy="1593850"/>
          </a:xfrm>
          <a:solidFill>
            <a:schemeClr val="tx1">
              <a:alpha val="60000"/>
            </a:schemeClr>
          </a:solidFill>
        </p:spPr>
        <p:txBody>
          <a:bodyPr>
            <a:normAutofit/>
          </a:bodyPr>
          <a:lstStyle>
            <a:lvl1pPr marL="0" indent="0">
              <a:buNone/>
              <a:defRPr sz="1400">
                <a:solidFill>
                  <a:schemeClr val="bg1"/>
                </a:solidFill>
              </a:defRPr>
            </a:lvl1pPr>
            <a:lvl2pPr marL="230188" indent="0">
              <a:buNone/>
              <a:defRPr sz="1400">
                <a:solidFill>
                  <a:schemeClr val="bg1"/>
                </a:solidFill>
              </a:defRPr>
            </a:lvl2pPr>
            <a:lvl3pPr marL="458787" indent="0">
              <a:buNone/>
              <a:defRPr sz="1400">
                <a:solidFill>
                  <a:schemeClr val="bg1"/>
                </a:solidFill>
              </a:defRPr>
            </a:lvl3pPr>
            <a:lvl4pPr marL="688975" indent="0">
              <a:buNone/>
              <a:defRPr sz="1400">
                <a:solidFill>
                  <a:schemeClr val="bg1"/>
                </a:solidFill>
              </a:defRPr>
            </a:lvl4pPr>
            <a:lvl5pPr marL="688975" indent="0">
              <a:buNone/>
              <a:defRPr sz="14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254532018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0068"/>
            <a:ext cx="3860800" cy="647570"/>
          </a:xfrm>
        </p:spPr>
        <p:txBody>
          <a:bodyPr/>
          <a:lstStyle>
            <a:lvl1pPr>
              <a:defRPr>
                <a:solidFill>
                  <a:srgbClr val="13648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7687"/>
            <a:ext cx="3860800" cy="4363721"/>
          </a:xfrm>
        </p:spPr>
        <p:txBody>
          <a:bodyPr/>
          <a:lstStyle>
            <a:lvl1pPr marL="230188" indent="-230188">
              <a:buClr>
                <a:srgbClr val="13648C"/>
              </a:buClr>
              <a:buFont typeface="Arial"/>
              <a:buChar char="•"/>
              <a:defRPr/>
            </a:lvl1pPr>
            <a:lvl2pPr marL="458788" indent="-228600">
              <a:buClr>
                <a:srgbClr val="13648C"/>
              </a:buClr>
              <a:buFont typeface="Arial"/>
              <a:buChar char="•"/>
              <a:defRPr/>
            </a:lvl2pPr>
            <a:lvl3pPr marL="688975" indent="-230188">
              <a:buClr>
                <a:srgbClr val="13648C"/>
              </a:buClr>
              <a:buFont typeface="Arial"/>
              <a:buChar char="•"/>
              <a:defRPr/>
            </a:lvl3pPr>
            <a:lvl4pPr marL="919163" indent="-230188">
              <a:buClr>
                <a:srgbClr val="13648C"/>
              </a:buClr>
              <a:buFont typeface="Arial"/>
              <a:buChar char="•"/>
              <a:defRPr/>
            </a:lvl4pPr>
            <a:lvl5pPr marL="1139825" indent="-230188">
              <a:buClr>
                <a:srgbClr val="13648C"/>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srgbClr val="7F7F7F"/>
                </a:solidFill>
              </a:rPr>
              <a:t>Zebra Confidential: For Internal Use Only</a:t>
            </a:r>
          </a:p>
        </p:txBody>
      </p:sp>
      <p:sp>
        <p:nvSpPr>
          <p:cNvPr id="6" name="Slide Number Placeholder 5"/>
          <p:cNvSpPr>
            <a:spLocks noGrp="1"/>
          </p:cNvSpPr>
          <p:nvPr>
            <p:ph type="sldNum" sz="quarter" idx="12"/>
          </p:nvPr>
        </p:nvSpPr>
        <p:spPr/>
        <p:txBody>
          <a:bodyPr/>
          <a:lstStyle/>
          <a:p>
            <a:fld id="{B49F4571-797E-F142-9C8A-F3F3AD6D4F24}" type="slidenum">
              <a:rPr lang="en-US" smtClean="0"/>
              <a:t>‹#›</a:t>
            </a:fld>
            <a:endParaRPr lang="en-US"/>
          </a:p>
        </p:txBody>
      </p:sp>
      <p:sp>
        <p:nvSpPr>
          <p:cNvPr id="10" name="Content Placeholder 2"/>
          <p:cNvSpPr>
            <a:spLocks noGrp="1"/>
          </p:cNvSpPr>
          <p:nvPr>
            <p:ph idx="13"/>
          </p:nvPr>
        </p:nvSpPr>
        <p:spPr>
          <a:xfrm>
            <a:off x="4876800" y="1607687"/>
            <a:ext cx="3860800" cy="4363721"/>
          </a:xfrm>
        </p:spPr>
        <p:txBody>
          <a:bodyPr/>
          <a:lstStyle>
            <a:lvl1pPr marL="230188" indent="-230188">
              <a:buClr>
                <a:srgbClr val="13648C"/>
              </a:buClr>
              <a:buFont typeface="Arial"/>
              <a:buChar char="•"/>
              <a:defRPr/>
            </a:lvl1pPr>
            <a:lvl2pPr marL="458788" indent="-228600">
              <a:buClr>
                <a:srgbClr val="13648C"/>
              </a:buClr>
              <a:buFont typeface="Arial"/>
              <a:buChar char="•"/>
              <a:defRPr/>
            </a:lvl2pPr>
            <a:lvl3pPr marL="688975" indent="-230188">
              <a:buClr>
                <a:srgbClr val="13648C"/>
              </a:buClr>
              <a:buFont typeface="Arial"/>
              <a:buChar char="•"/>
              <a:defRPr/>
            </a:lvl3pPr>
            <a:lvl4pPr marL="919163" indent="-230188">
              <a:buClr>
                <a:srgbClr val="13648C"/>
              </a:buClr>
              <a:buFont typeface="Arial"/>
              <a:buChar char="•"/>
              <a:defRPr/>
            </a:lvl4pPr>
            <a:lvl5pPr marL="1139825" indent="-230188">
              <a:buClr>
                <a:srgbClr val="13648C"/>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4"/>
          </p:nvPr>
        </p:nvSpPr>
        <p:spPr>
          <a:xfrm>
            <a:off x="4876800" y="769938"/>
            <a:ext cx="3860800" cy="647700"/>
          </a:xfrm>
        </p:spPr>
        <p:txBody>
          <a:bodyPr>
            <a:noAutofit/>
          </a:bodyPr>
          <a:lstStyle>
            <a:lvl1pPr marL="0" indent="0">
              <a:buNone/>
              <a:defRPr sz="1800" b="1">
                <a:solidFill>
                  <a:srgbClr val="13648C"/>
                </a:solidFill>
              </a:defRPr>
            </a:lvl1pPr>
            <a:lvl2pPr marL="230188" indent="0">
              <a:buNone/>
              <a:defRPr sz="1800" b="1">
                <a:solidFill>
                  <a:srgbClr val="13648C"/>
                </a:solidFill>
              </a:defRPr>
            </a:lvl2pPr>
            <a:lvl3pPr marL="458787" indent="0">
              <a:buNone/>
              <a:defRPr sz="1800" b="1">
                <a:solidFill>
                  <a:srgbClr val="13648C"/>
                </a:solidFill>
              </a:defRPr>
            </a:lvl3pPr>
            <a:lvl4pPr marL="688975" indent="0">
              <a:buNone/>
              <a:defRPr sz="1800" b="1">
                <a:solidFill>
                  <a:srgbClr val="13648C"/>
                </a:solidFill>
              </a:defRPr>
            </a:lvl4pPr>
            <a:lvl5pPr marL="688975" indent="0">
              <a:buNone/>
              <a:defRPr sz="1800" b="1">
                <a:solidFill>
                  <a:srgbClr val="13648C"/>
                </a:solidFill>
              </a:defRPr>
            </a:lvl5pPr>
          </a:lstStyle>
          <a:p>
            <a:pPr lvl="0"/>
            <a:r>
              <a:rPr lang="en-US" dirty="0" smtClean="0"/>
              <a:t>Click to edit Master text styles</a:t>
            </a:r>
          </a:p>
        </p:txBody>
      </p:sp>
    </p:spTree>
    <p:extLst>
      <p:ext uri="{BB962C8B-B14F-4D97-AF65-F5344CB8AC3E}">
        <p14:creationId xmlns:p14="http://schemas.microsoft.com/office/powerpoint/2010/main" val="551929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991" y="2074332"/>
            <a:ext cx="8245475" cy="1362075"/>
          </a:xfrm>
        </p:spPr>
        <p:txBody>
          <a:bodyPr anchor="t">
            <a:noAutofit/>
          </a:bodyPr>
          <a:lstStyle>
            <a:lvl1pPr algn="l">
              <a:defRPr sz="4200" b="1" i="0" cap="all" baseline="0">
                <a:solidFill>
                  <a:schemeClr val="tx1"/>
                </a:solidFill>
                <a:latin typeface="Arial"/>
                <a:cs typeface="Arial"/>
              </a:defRPr>
            </a:lvl1pPr>
          </a:lstStyle>
          <a:p>
            <a:r>
              <a:rPr lang="en-US" dirty="0" smtClean="0"/>
              <a:t>SECTION DIVIDER HEADLINE LAMET ET, CON ECTET SUMIT. </a:t>
            </a:r>
            <a:endParaRPr lang="en-US" dirty="0"/>
          </a:p>
        </p:txBody>
      </p:sp>
      <p:sp>
        <p:nvSpPr>
          <p:cNvPr id="8" name="Title 1"/>
          <p:cNvSpPr txBox="1">
            <a:spLocks/>
          </p:cNvSpPr>
          <p:nvPr userDrawn="1"/>
        </p:nvSpPr>
        <p:spPr>
          <a:xfrm>
            <a:off x="398992" y="3372556"/>
            <a:ext cx="7772400" cy="1362075"/>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000" b="1" i="0" kern="1200" cap="all" baseline="0">
                <a:solidFill>
                  <a:srgbClr val="0D749F"/>
                </a:solidFill>
                <a:latin typeface="Proxima Nova Bold"/>
                <a:ea typeface="+mj-ea"/>
                <a:cs typeface="Proxima Nova Bold"/>
              </a:defRPr>
            </a:lvl1pPr>
          </a:lstStyle>
          <a:p>
            <a:pPr fontAlgn="auto">
              <a:spcAft>
                <a:spcPts val="0"/>
              </a:spcAft>
            </a:pPr>
            <a:endParaRPr lang="en-US" sz="4400" dirty="0">
              <a:sym typeface="Arial"/>
            </a:endParaRPr>
          </a:p>
        </p:txBody>
      </p:sp>
      <p:sp>
        <p:nvSpPr>
          <p:cNvPr id="7" name="Footer Placeholder 4"/>
          <p:cNvSpPr>
            <a:spLocks noGrp="1"/>
          </p:cNvSpPr>
          <p:nvPr>
            <p:ph type="ftr" sz="quarter" idx="3"/>
          </p:nvPr>
        </p:nvSpPr>
        <p:spPr>
          <a:xfrm>
            <a:off x="5791200" y="6316886"/>
            <a:ext cx="2895600" cy="365125"/>
          </a:xfrm>
          <a:prstGeom prst="rect">
            <a:avLst/>
          </a:prstGeom>
        </p:spPr>
        <p:txBody>
          <a:bodyPr vert="horz" lIns="91440" tIns="45720" rIns="91440" bIns="45720" rtlCol="0" anchor="ctr"/>
          <a:lstStyle>
            <a:lvl1pPr algn="r">
              <a:defRPr sz="800" b="0" i="0">
                <a:solidFill>
                  <a:schemeClr val="tx1">
                    <a:tint val="75000"/>
                  </a:schemeClr>
                </a:solidFill>
                <a:latin typeface="Arial"/>
                <a:cs typeface="Arial"/>
              </a:defRPr>
            </a:lvl1pPr>
          </a:lstStyle>
          <a:p>
            <a:r>
              <a:rPr lang="en-US" dirty="0" smtClean="0">
                <a:solidFill>
                  <a:srgbClr val="7F7F7F"/>
                </a:solidFill>
              </a:rPr>
              <a:t>Zebra Confidential: For Internal Use Only</a:t>
            </a:r>
          </a:p>
        </p:txBody>
      </p:sp>
      <p:sp>
        <p:nvSpPr>
          <p:cNvPr id="9" name="Slide Number Placeholder 5"/>
          <p:cNvSpPr>
            <a:spLocks noGrp="1"/>
          </p:cNvSpPr>
          <p:nvPr>
            <p:ph type="sldNum" sz="quarter" idx="4"/>
          </p:nvPr>
        </p:nvSpPr>
        <p:spPr>
          <a:xfrm>
            <a:off x="441325" y="6316886"/>
            <a:ext cx="2133600" cy="365125"/>
          </a:xfrm>
          <a:prstGeom prst="rect">
            <a:avLst/>
          </a:prstGeom>
        </p:spPr>
        <p:txBody>
          <a:bodyPr vert="horz" lIns="91440" tIns="45720" rIns="91440" bIns="45720" rtlCol="0" anchor="ctr"/>
          <a:lstStyle>
            <a:lvl1pPr algn="l">
              <a:defRPr sz="800" b="0" i="0">
                <a:solidFill>
                  <a:schemeClr val="tx1">
                    <a:tint val="75000"/>
                  </a:schemeClr>
                </a:solidFill>
                <a:latin typeface="Arial"/>
                <a:cs typeface="Arial"/>
              </a:defRPr>
            </a:lvl1pPr>
          </a:lstStyle>
          <a:p>
            <a:fld id="{B49F4571-797E-F142-9C8A-F3F3AD6D4F24}" type="slidenum">
              <a:rPr lang="en-US" smtClean="0">
                <a:solidFill>
                  <a:srgbClr val="000000">
                    <a:tint val="75000"/>
                  </a:srgbClr>
                </a:solidFill>
              </a:rPr>
              <a:pPr/>
              <a:t>‹#›</a:t>
            </a:fld>
            <a:endParaRPr lang="en-US" dirty="0">
              <a:solidFill>
                <a:srgbClr val="000000">
                  <a:tint val="75000"/>
                </a:srgbClr>
              </a:solidFill>
            </a:endParaRPr>
          </a:p>
        </p:txBody>
      </p:sp>
      <p:sp>
        <p:nvSpPr>
          <p:cNvPr id="4" name="Text Placeholder 3"/>
          <p:cNvSpPr>
            <a:spLocks noGrp="1"/>
          </p:cNvSpPr>
          <p:nvPr>
            <p:ph type="body" sz="quarter" idx="10" hasCustomPrompt="1"/>
          </p:nvPr>
        </p:nvSpPr>
        <p:spPr>
          <a:xfrm>
            <a:off x="400885" y="3344516"/>
            <a:ext cx="8259763" cy="1468438"/>
          </a:xfrm>
        </p:spPr>
        <p:txBody>
          <a:bodyPr>
            <a:noAutofit/>
          </a:bodyPr>
          <a:lstStyle>
            <a:lvl1pPr marL="0" indent="0">
              <a:buNone/>
              <a:defRPr sz="4200" b="1">
                <a:solidFill>
                  <a:srgbClr val="E20022"/>
                </a:solidFill>
              </a:defRPr>
            </a:lvl1pPr>
            <a:lvl2pPr marL="457200" indent="0">
              <a:buNone/>
              <a:defRPr sz="4200" b="1">
                <a:solidFill>
                  <a:srgbClr val="13648C"/>
                </a:solidFill>
              </a:defRPr>
            </a:lvl2pPr>
            <a:lvl3pPr marL="914400" indent="0">
              <a:buNone/>
              <a:defRPr sz="4200" b="1">
                <a:solidFill>
                  <a:srgbClr val="13648C"/>
                </a:solidFill>
              </a:defRPr>
            </a:lvl3pPr>
            <a:lvl4pPr marL="1371600" indent="0">
              <a:buNone/>
              <a:defRPr sz="4200" b="1">
                <a:solidFill>
                  <a:srgbClr val="13648C"/>
                </a:solidFill>
              </a:defRPr>
            </a:lvl4pPr>
            <a:lvl5pPr marL="1828800" indent="0">
              <a:buNone/>
              <a:defRPr sz="4200" b="1">
                <a:solidFill>
                  <a:srgbClr val="13648C"/>
                </a:solidFill>
              </a:defRPr>
            </a:lvl5pPr>
          </a:lstStyle>
          <a:p>
            <a:pPr lvl="0"/>
            <a:r>
              <a:rPr lang="en-US" dirty="0" smtClean="0"/>
              <a:t>CLICK TO EDIT MASTER TEXT STYLES</a:t>
            </a:r>
            <a:endParaRPr lang="en-US" dirty="0"/>
          </a:p>
        </p:txBody>
      </p:sp>
      <p:sp>
        <p:nvSpPr>
          <p:cNvPr id="13" name="Rectangle 12"/>
          <p:cNvSpPr>
            <a:spLocks/>
          </p:cNvSpPr>
          <p:nvPr userDrawn="1"/>
        </p:nvSpPr>
        <p:spPr>
          <a:xfrm>
            <a:off x="0" y="0"/>
            <a:ext cx="9144000" cy="524145"/>
          </a:xfrm>
          <a:prstGeom prst="rect">
            <a:avLst/>
          </a:prstGeom>
          <a:solidFill>
            <a:schemeClr val="tx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defTabSz="457200" fontAlgn="auto" latinLnBrk="1" hangingPunct="0">
              <a:spcBef>
                <a:spcPts val="0"/>
              </a:spcBef>
              <a:spcAft>
                <a:spcPts val="0"/>
              </a:spcAft>
            </a:pPr>
            <a:endParaRPr lang="en-US" kern="0">
              <a:solidFill>
                <a:srgbClr val="000000"/>
              </a:solidFill>
              <a:latin typeface="Arial"/>
              <a:ea typeface="Arial"/>
              <a:cs typeface="Arial"/>
              <a:sym typeface="Arial"/>
            </a:endParaRPr>
          </a:p>
        </p:txBody>
      </p:sp>
      <p:pic>
        <p:nvPicPr>
          <p:cNvPr id="14" name="Picture 13" descr="Zebra Logo Horiz.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362" y="129644"/>
            <a:ext cx="813298" cy="262891"/>
          </a:xfrm>
          <a:prstGeom prst="rect">
            <a:avLst/>
          </a:prstGeom>
        </p:spPr>
      </p:pic>
    </p:spTree>
    <p:extLst>
      <p:ext uri="{BB962C8B-B14F-4D97-AF65-F5344CB8AC3E}">
        <p14:creationId xmlns:p14="http://schemas.microsoft.com/office/powerpoint/2010/main" val="38073964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9D9D9"/>
        </a:solidFill>
        <a:effectLst/>
      </p:bgPr>
    </p:bg>
    <p:spTree>
      <p:nvGrpSpPr>
        <p:cNvPr id="1" name=""/>
        <p:cNvGrpSpPr/>
        <p:nvPr/>
      </p:nvGrpSpPr>
      <p:grpSpPr>
        <a:xfrm>
          <a:off x="0" y="0"/>
          <a:ext cx="0" cy="0"/>
          <a:chOff x="0" y="0"/>
          <a:chExt cx="0" cy="0"/>
        </a:xfrm>
      </p:grpSpPr>
      <p:pic>
        <p:nvPicPr>
          <p:cNvPr id="3" name="Picture 2" descr="ZEBRAHEAD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1805" y="434503"/>
            <a:ext cx="5397216" cy="6022635"/>
          </a:xfrm>
          <a:prstGeom prst="rect">
            <a:avLst/>
          </a:prstGeom>
        </p:spPr>
      </p:pic>
      <p:sp>
        <p:nvSpPr>
          <p:cNvPr id="6" name="Text Placeholder 5"/>
          <p:cNvSpPr>
            <a:spLocks noGrp="1"/>
          </p:cNvSpPr>
          <p:nvPr>
            <p:ph type="body" sz="quarter" idx="10" hasCustomPrompt="1"/>
          </p:nvPr>
        </p:nvSpPr>
        <p:spPr>
          <a:xfrm>
            <a:off x="1782763" y="1223962"/>
            <a:ext cx="6991350" cy="3475038"/>
          </a:xfrm>
          <a:prstGeom prst="rect">
            <a:avLst/>
          </a:prstGeom>
        </p:spPr>
        <p:txBody>
          <a:bodyPr vert="horz" anchor="ctr" anchorCtr="0"/>
          <a:lstStyle>
            <a:lvl1pPr marL="0" indent="0" algn="l">
              <a:buNone/>
              <a:defRPr sz="4000" b="1" i="0">
                <a:solidFill>
                  <a:schemeClr val="tx1"/>
                </a:solidFill>
                <a:latin typeface="Arial"/>
                <a:cs typeface="Arial"/>
              </a:defRPr>
            </a:lvl1pPr>
            <a:lvl2pPr marL="457200" indent="0" algn="l">
              <a:buNone/>
              <a:defRPr sz="4000" b="1" i="0">
                <a:solidFill>
                  <a:schemeClr val="bg1"/>
                </a:solidFill>
                <a:latin typeface="Arial"/>
                <a:cs typeface="Arial"/>
              </a:defRPr>
            </a:lvl2pPr>
            <a:lvl3pPr marL="914400" indent="0" algn="l">
              <a:buNone/>
              <a:defRPr sz="4000" b="1" i="0">
                <a:solidFill>
                  <a:schemeClr val="bg1"/>
                </a:solidFill>
                <a:latin typeface="Arial"/>
                <a:cs typeface="Arial"/>
              </a:defRPr>
            </a:lvl3pPr>
            <a:lvl4pPr marL="1371600" indent="0" algn="l">
              <a:buNone/>
              <a:defRPr sz="4000" b="1" i="0">
                <a:solidFill>
                  <a:schemeClr val="bg1"/>
                </a:solidFill>
                <a:latin typeface="Arial"/>
                <a:cs typeface="Arial"/>
              </a:defRPr>
            </a:lvl4pPr>
            <a:lvl5pPr marL="1828800" indent="0" algn="l">
              <a:buNone/>
              <a:defRPr sz="4000" b="1" i="0">
                <a:solidFill>
                  <a:schemeClr val="bg1"/>
                </a:solidFill>
                <a:latin typeface="Arial"/>
                <a:cs typeface="Arial"/>
              </a:defRPr>
            </a:lvl5pPr>
          </a:lstStyle>
          <a:p>
            <a:pPr lvl="0"/>
            <a:r>
              <a:rPr lang="en-US" dirty="0" smtClean="0"/>
              <a:t>CLICK TO EDIT MASTER TEXT STYLES</a:t>
            </a:r>
            <a:endParaRPr lang="en-US" dirty="0"/>
          </a:p>
        </p:txBody>
      </p:sp>
      <p:sp>
        <p:nvSpPr>
          <p:cNvPr id="9" name="Text Placeholder 8"/>
          <p:cNvSpPr>
            <a:spLocks noGrp="1"/>
          </p:cNvSpPr>
          <p:nvPr>
            <p:ph type="body" sz="quarter" idx="11"/>
          </p:nvPr>
        </p:nvSpPr>
        <p:spPr>
          <a:xfrm>
            <a:off x="1785938" y="5026025"/>
            <a:ext cx="6988175" cy="592138"/>
          </a:xfrm>
          <a:prstGeom prst="rect">
            <a:avLst/>
          </a:prstGeom>
        </p:spPr>
        <p:txBody>
          <a:bodyPr vert="horz"/>
          <a:lstStyle>
            <a:lvl1pPr marL="0" marR="0" indent="0" algn="l" defTabSz="457200" eaLnBrk="1" fontAlgn="auto" latinLnBrk="0" hangingPunct="1">
              <a:lnSpc>
                <a:spcPct val="100000"/>
              </a:lnSpc>
              <a:spcBef>
                <a:spcPts val="0"/>
              </a:spcBef>
              <a:spcAft>
                <a:spcPts val="0"/>
              </a:spcAft>
              <a:buClrTx/>
              <a:buSzTx/>
              <a:buFontTx/>
              <a:buNone/>
              <a:tabLst/>
              <a:defRPr sz="1400">
                <a:solidFill>
                  <a:schemeClr val="tx1"/>
                </a:solidFill>
                <a:latin typeface="Arial"/>
                <a:cs typeface="Arial"/>
              </a:defRPr>
            </a:lvl1pPr>
            <a:lvl2pPr marL="457200" indent="0">
              <a:buNone/>
              <a:defRPr sz="1400">
                <a:solidFill>
                  <a:srgbClr val="FFFFFF"/>
                </a:solidFill>
                <a:latin typeface="Arial"/>
                <a:cs typeface="Arial"/>
              </a:defRPr>
            </a:lvl2pPr>
            <a:lvl3pPr marL="914400" indent="0">
              <a:buNone/>
              <a:defRPr sz="1400">
                <a:solidFill>
                  <a:srgbClr val="FFFFFF"/>
                </a:solidFill>
                <a:latin typeface="Arial"/>
                <a:cs typeface="Arial"/>
              </a:defRPr>
            </a:lvl3pPr>
            <a:lvl4pPr marL="1371600" indent="0">
              <a:buNone/>
              <a:defRPr sz="1400">
                <a:solidFill>
                  <a:srgbClr val="FFFFFF"/>
                </a:solidFill>
                <a:latin typeface="Arial"/>
                <a:cs typeface="Arial"/>
              </a:defRPr>
            </a:lvl4pPr>
            <a:lvl5pPr marL="1828800" indent="0">
              <a:buNone/>
              <a:defRPr sz="1400">
                <a:solidFill>
                  <a:srgbClr val="FFFFFF"/>
                </a:solidFill>
                <a:latin typeface="Arial"/>
                <a:cs typeface="Arial"/>
              </a:defRPr>
            </a:lvl5pPr>
          </a:lstStyle>
          <a:p>
            <a:pPr marL="0" marR="0" lvl="0" indent="0" algn="l" defTabSz="457200" eaLnBrk="1" fontAlgn="auto" latinLnBrk="0" hangingPunct="1">
              <a:lnSpc>
                <a:spcPct val="100000"/>
              </a:lnSpc>
              <a:spcBef>
                <a:spcPts val="0"/>
              </a:spcBef>
              <a:spcAft>
                <a:spcPts val="0"/>
              </a:spcAft>
              <a:buClrTx/>
              <a:buSzTx/>
              <a:buFontTx/>
              <a:buNone/>
              <a:tabLst/>
              <a:defRPr sz="1800"/>
            </a:pPr>
            <a:endParaRPr kumimoji="0" lang="en-US"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4" name="Picture 3" descr="Zebra Logo Main.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9650" y="2900507"/>
            <a:ext cx="755875" cy="1211118"/>
          </a:xfrm>
          <a:prstGeom prst="rect">
            <a:avLst/>
          </a:prstGeom>
        </p:spPr>
      </p:pic>
    </p:spTree>
    <p:extLst>
      <p:ext uri="{BB962C8B-B14F-4D97-AF65-F5344CB8AC3E}">
        <p14:creationId xmlns:p14="http://schemas.microsoft.com/office/powerpoint/2010/main" val="3218967477"/>
      </p:ext>
    </p:extLst>
  </p:cSld>
  <p:clrMapOvr>
    <a:masterClrMapping/>
  </p:clrMapOvr>
  <p:transition spd="med"/>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139825" indent="-23018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srgbClr val="7F7F7F"/>
                </a:solidFill>
              </a:rPr>
              <a:t>Zebra Confidential: For Internal Use Only</a:t>
            </a:r>
          </a:p>
        </p:txBody>
      </p:sp>
      <p:sp>
        <p:nvSpPr>
          <p:cNvPr id="6" name="Slide Number Placeholder 5"/>
          <p:cNvSpPr>
            <a:spLocks noGrp="1"/>
          </p:cNvSpPr>
          <p:nvPr>
            <p:ph type="sldNum" sz="quarter" idx="12"/>
          </p:nvPr>
        </p:nvSpPr>
        <p:spPr/>
        <p:txBody>
          <a:bodyPr/>
          <a:lstStyle/>
          <a:p>
            <a:fld id="{B49F4571-797E-F142-9C8A-F3F3AD6D4F24}"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6222435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0413" y="536221"/>
            <a:ext cx="4573587" cy="6321779"/>
          </a:xfrm>
        </p:spPr>
        <p:txBody>
          <a:bodyPr/>
          <a:lstStyle/>
          <a:p>
            <a:endParaRPr lang="en-US"/>
          </a:p>
        </p:txBody>
      </p:sp>
      <p:sp>
        <p:nvSpPr>
          <p:cNvPr id="2" name="Title 1"/>
          <p:cNvSpPr>
            <a:spLocks noGrp="1"/>
          </p:cNvSpPr>
          <p:nvPr>
            <p:ph type="title"/>
          </p:nvPr>
        </p:nvSpPr>
        <p:spPr>
          <a:xfrm>
            <a:off x="457200" y="770068"/>
            <a:ext cx="3860800" cy="64757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7687"/>
            <a:ext cx="3860800" cy="4363721"/>
          </a:xfrm>
        </p:spPr>
        <p:txBody>
          <a:bodyPr/>
          <a:lstStyle>
            <a:lvl5pPr marL="1139825" indent="-23018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srgbClr val="7F7F7F"/>
                </a:solidFill>
              </a:rPr>
              <a:t>Zebra Confidential: For Internal Use Only</a:t>
            </a:r>
          </a:p>
        </p:txBody>
      </p:sp>
      <p:sp>
        <p:nvSpPr>
          <p:cNvPr id="6" name="Slide Number Placeholder 5"/>
          <p:cNvSpPr>
            <a:spLocks noGrp="1"/>
          </p:cNvSpPr>
          <p:nvPr>
            <p:ph type="sldNum" sz="quarter" idx="12"/>
          </p:nvPr>
        </p:nvSpPr>
        <p:spPr/>
        <p:txBody>
          <a:bodyPr/>
          <a:lstStyle/>
          <a:p>
            <a:fld id="{B49F4571-797E-F142-9C8A-F3F3AD6D4F24}" type="slidenum">
              <a:rPr lang="en-US" smtClean="0">
                <a:solidFill>
                  <a:srgbClr val="000000">
                    <a:tint val="75000"/>
                  </a:srgbClr>
                </a:solidFill>
              </a:rPr>
              <a:pPr/>
              <a:t>‹#›</a:t>
            </a:fld>
            <a:endParaRPr lang="en-US">
              <a:solidFill>
                <a:srgbClr val="000000">
                  <a:tint val="75000"/>
                </a:srgbClr>
              </a:solidFill>
            </a:endParaRPr>
          </a:p>
        </p:txBody>
      </p:sp>
      <p:sp>
        <p:nvSpPr>
          <p:cNvPr id="8" name="Text Placeholder 8"/>
          <p:cNvSpPr>
            <a:spLocks noGrp="1"/>
          </p:cNvSpPr>
          <p:nvPr>
            <p:ph type="body" sz="quarter" idx="14"/>
          </p:nvPr>
        </p:nvSpPr>
        <p:spPr>
          <a:xfrm>
            <a:off x="6561138" y="1849967"/>
            <a:ext cx="2582862" cy="1593850"/>
          </a:xfrm>
          <a:solidFill>
            <a:schemeClr val="tx1">
              <a:alpha val="60000"/>
            </a:schemeClr>
          </a:solidFill>
        </p:spPr>
        <p:txBody>
          <a:bodyPr>
            <a:normAutofit/>
          </a:bodyPr>
          <a:lstStyle>
            <a:lvl1pPr marL="0" indent="0">
              <a:buNone/>
              <a:defRPr sz="1400">
                <a:solidFill>
                  <a:schemeClr val="bg1"/>
                </a:solidFill>
              </a:defRPr>
            </a:lvl1pPr>
            <a:lvl2pPr marL="230188" indent="0">
              <a:buNone/>
              <a:defRPr sz="1400">
                <a:solidFill>
                  <a:schemeClr val="bg1"/>
                </a:solidFill>
              </a:defRPr>
            </a:lvl2pPr>
            <a:lvl3pPr marL="458787" indent="0">
              <a:buNone/>
              <a:defRPr sz="1400">
                <a:solidFill>
                  <a:schemeClr val="bg1"/>
                </a:solidFill>
              </a:defRPr>
            </a:lvl3pPr>
            <a:lvl4pPr marL="688975" indent="0">
              <a:buNone/>
              <a:defRPr sz="1400">
                <a:solidFill>
                  <a:schemeClr val="bg1"/>
                </a:solidFill>
              </a:defRPr>
            </a:lvl4pPr>
            <a:lvl5pPr marL="688975" indent="0">
              <a:buNone/>
              <a:defRPr sz="14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26932294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0068"/>
            <a:ext cx="3860800" cy="647570"/>
          </a:xfrm>
        </p:spPr>
        <p:txBody>
          <a:bodyPr/>
          <a:lstStyle>
            <a:lvl1pPr>
              <a:defRPr>
                <a:solidFill>
                  <a:srgbClr val="E2002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7687"/>
            <a:ext cx="3860800" cy="4363721"/>
          </a:xfrm>
        </p:spPr>
        <p:txBody>
          <a:bodyPr/>
          <a:lstStyle>
            <a:lvl1pPr marL="230188" indent="-230188">
              <a:buClr>
                <a:srgbClr val="E20022"/>
              </a:buClr>
              <a:buFont typeface="Arial"/>
              <a:buChar char="•"/>
              <a:defRPr/>
            </a:lvl1pPr>
            <a:lvl2pPr marL="458788" indent="-228600">
              <a:buClr>
                <a:srgbClr val="E20022"/>
              </a:buClr>
              <a:buFont typeface="Arial"/>
              <a:buChar char="•"/>
              <a:defRPr/>
            </a:lvl2pPr>
            <a:lvl3pPr marL="688975" indent="-230188">
              <a:buClr>
                <a:srgbClr val="E20022"/>
              </a:buClr>
              <a:buFont typeface="Arial"/>
              <a:buChar char="•"/>
              <a:defRPr/>
            </a:lvl3pPr>
            <a:lvl4pPr marL="919163" indent="-230188">
              <a:buClr>
                <a:srgbClr val="E20022"/>
              </a:buClr>
              <a:buFont typeface="Arial"/>
              <a:buChar char="•"/>
              <a:defRPr/>
            </a:lvl4pPr>
            <a:lvl5pPr marL="1139825" indent="-230188">
              <a:buClr>
                <a:srgbClr val="E20022"/>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srgbClr val="7F7F7F"/>
                </a:solidFill>
              </a:rPr>
              <a:t>Zebra Confidential: For Internal Use Only</a:t>
            </a:r>
          </a:p>
        </p:txBody>
      </p:sp>
      <p:sp>
        <p:nvSpPr>
          <p:cNvPr id="6" name="Slide Number Placeholder 5"/>
          <p:cNvSpPr>
            <a:spLocks noGrp="1"/>
          </p:cNvSpPr>
          <p:nvPr>
            <p:ph type="sldNum" sz="quarter" idx="12"/>
          </p:nvPr>
        </p:nvSpPr>
        <p:spPr/>
        <p:txBody>
          <a:bodyPr/>
          <a:lstStyle/>
          <a:p>
            <a:fld id="{B49F4571-797E-F142-9C8A-F3F3AD6D4F24}" type="slidenum">
              <a:rPr lang="en-US" smtClean="0">
                <a:solidFill>
                  <a:srgbClr val="000000">
                    <a:tint val="75000"/>
                  </a:srgbClr>
                </a:solidFill>
              </a:rPr>
              <a:pPr/>
              <a:t>‹#›</a:t>
            </a:fld>
            <a:endParaRPr lang="en-US">
              <a:solidFill>
                <a:srgbClr val="000000">
                  <a:tint val="75000"/>
                </a:srgbClr>
              </a:solidFill>
            </a:endParaRPr>
          </a:p>
        </p:txBody>
      </p:sp>
      <p:sp>
        <p:nvSpPr>
          <p:cNvPr id="10" name="Content Placeholder 2"/>
          <p:cNvSpPr>
            <a:spLocks noGrp="1"/>
          </p:cNvSpPr>
          <p:nvPr>
            <p:ph idx="13"/>
          </p:nvPr>
        </p:nvSpPr>
        <p:spPr>
          <a:xfrm>
            <a:off x="4876800" y="1607687"/>
            <a:ext cx="3860800" cy="4363721"/>
          </a:xfrm>
        </p:spPr>
        <p:txBody>
          <a:bodyPr/>
          <a:lstStyle>
            <a:lvl1pPr marL="230188" indent="-230188">
              <a:buClr>
                <a:srgbClr val="E20022"/>
              </a:buClr>
              <a:buFont typeface="Arial"/>
              <a:buChar char="•"/>
              <a:defRPr/>
            </a:lvl1pPr>
            <a:lvl2pPr marL="458788" indent="-228600">
              <a:buClr>
                <a:srgbClr val="E20022"/>
              </a:buClr>
              <a:buFont typeface="Arial"/>
              <a:buChar char="•"/>
              <a:defRPr/>
            </a:lvl2pPr>
            <a:lvl3pPr marL="688975" indent="-230188">
              <a:buClr>
                <a:srgbClr val="E20022"/>
              </a:buClr>
              <a:buFont typeface="Arial"/>
              <a:buChar char="•"/>
              <a:defRPr/>
            </a:lvl3pPr>
            <a:lvl4pPr marL="919163" indent="-230188">
              <a:buClr>
                <a:srgbClr val="E20022"/>
              </a:buClr>
              <a:buFont typeface="Arial"/>
              <a:buChar char="•"/>
              <a:defRPr/>
            </a:lvl4pPr>
            <a:lvl5pPr marL="1139825" indent="-230188">
              <a:buClr>
                <a:srgbClr val="E20022"/>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4"/>
          </p:nvPr>
        </p:nvSpPr>
        <p:spPr>
          <a:xfrm>
            <a:off x="4876800" y="769938"/>
            <a:ext cx="3860800" cy="647700"/>
          </a:xfrm>
        </p:spPr>
        <p:txBody>
          <a:bodyPr>
            <a:noAutofit/>
          </a:bodyPr>
          <a:lstStyle>
            <a:lvl1pPr marL="0" indent="0">
              <a:buNone/>
              <a:defRPr sz="1800" b="1">
                <a:solidFill>
                  <a:srgbClr val="E20022"/>
                </a:solidFill>
              </a:defRPr>
            </a:lvl1pPr>
            <a:lvl2pPr marL="230188" indent="0">
              <a:buNone/>
              <a:defRPr sz="1800" b="1">
                <a:solidFill>
                  <a:srgbClr val="13648C"/>
                </a:solidFill>
              </a:defRPr>
            </a:lvl2pPr>
            <a:lvl3pPr marL="458787" indent="0">
              <a:buNone/>
              <a:defRPr sz="1800" b="1">
                <a:solidFill>
                  <a:srgbClr val="13648C"/>
                </a:solidFill>
              </a:defRPr>
            </a:lvl3pPr>
            <a:lvl4pPr marL="688975" indent="0">
              <a:buNone/>
              <a:defRPr sz="1800" b="1">
                <a:solidFill>
                  <a:srgbClr val="13648C"/>
                </a:solidFill>
              </a:defRPr>
            </a:lvl4pPr>
            <a:lvl5pPr marL="688975" indent="0">
              <a:buNone/>
              <a:defRPr sz="1800" b="1">
                <a:solidFill>
                  <a:srgbClr val="13648C"/>
                </a:solidFill>
              </a:defRPr>
            </a:lvl5pPr>
          </a:lstStyle>
          <a:p>
            <a:pPr lvl="0"/>
            <a:r>
              <a:rPr lang="en-US" dirty="0" smtClean="0"/>
              <a:t>Click to edit Master text styles</a:t>
            </a:r>
          </a:p>
        </p:txBody>
      </p:sp>
    </p:spTree>
    <p:extLst>
      <p:ext uri="{BB962C8B-B14F-4D97-AF65-F5344CB8AC3E}">
        <p14:creationId xmlns:p14="http://schemas.microsoft.com/office/powerpoint/2010/main" val="118713576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991" y="2074332"/>
            <a:ext cx="8245475" cy="1362075"/>
          </a:xfrm>
        </p:spPr>
        <p:txBody>
          <a:bodyPr anchor="t">
            <a:noAutofit/>
          </a:bodyPr>
          <a:lstStyle>
            <a:lvl1pPr algn="l">
              <a:defRPr sz="4200" b="1" i="0" cap="all" baseline="0">
                <a:solidFill>
                  <a:srgbClr val="000000"/>
                </a:solidFill>
                <a:latin typeface="Arial"/>
                <a:cs typeface="Arial"/>
              </a:defRPr>
            </a:lvl1pPr>
          </a:lstStyle>
          <a:p>
            <a:r>
              <a:rPr lang="en-US" dirty="0" smtClean="0"/>
              <a:t>SECTION DIVIDER HEADLINE LAMET ET, CON ECTET SUMIT. </a:t>
            </a:r>
            <a:endParaRPr lang="en-US" dirty="0"/>
          </a:p>
        </p:txBody>
      </p:sp>
      <p:sp>
        <p:nvSpPr>
          <p:cNvPr id="8" name="Title 1"/>
          <p:cNvSpPr txBox="1">
            <a:spLocks/>
          </p:cNvSpPr>
          <p:nvPr userDrawn="1"/>
        </p:nvSpPr>
        <p:spPr>
          <a:xfrm>
            <a:off x="398992" y="3372556"/>
            <a:ext cx="7772400" cy="1362075"/>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sz="4000" b="1" i="0" kern="1200" cap="all" baseline="0">
                <a:solidFill>
                  <a:srgbClr val="0D749F"/>
                </a:solidFill>
                <a:latin typeface="Proxima Nova Bold"/>
                <a:ea typeface="+mj-ea"/>
                <a:cs typeface="Proxima Nova Bold"/>
              </a:defRPr>
            </a:lvl1pPr>
          </a:lstStyle>
          <a:p>
            <a:pPr fontAlgn="auto">
              <a:spcAft>
                <a:spcPts val="0"/>
              </a:spcAft>
            </a:pPr>
            <a:endParaRPr lang="en-US" sz="4400" dirty="0">
              <a:sym typeface="Arial"/>
            </a:endParaRPr>
          </a:p>
        </p:txBody>
      </p:sp>
      <p:sp>
        <p:nvSpPr>
          <p:cNvPr id="7" name="Footer Placeholder 4"/>
          <p:cNvSpPr>
            <a:spLocks noGrp="1"/>
          </p:cNvSpPr>
          <p:nvPr>
            <p:ph type="ftr" sz="quarter" idx="3"/>
          </p:nvPr>
        </p:nvSpPr>
        <p:spPr>
          <a:xfrm>
            <a:off x="5791200" y="6316886"/>
            <a:ext cx="2895600" cy="365125"/>
          </a:xfrm>
          <a:prstGeom prst="rect">
            <a:avLst/>
          </a:prstGeom>
        </p:spPr>
        <p:txBody>
          <a:bodyPr vert="horz" lIns="91440" tIns="45720" rIns="91440" bIns="45720" rtlCol="0" anchor="ctr"/>
          <a:lstStyle>
            <a:lvl1pPr algn="r">
              <a:defRPr sz="800" b="0" i="0">
                <a:solidFill>
                  <a:schemeClr val="tx1">
                    <a:tint val="75000"/>
                  </a:schemeClr>
                </a:solidFill>
                <a:latin typeface="Arial"/>
                <a:cs typeface="Arial"/>
              </a:defRPr>
            </a:lvl1pPr>
          </a:lstStyle>
          <a:p>
            <a:r>
              <a:rPr lang="en-US" dirty="0" smtClean="0">
                <a:solidFill>
                  <a:srgbClr val="7F7F7F"/>
                </a:solidFill>
              </a:rPr>
              <a:t>Zebra Confidential: For Internal Use Only</a:t>
            </a:r>
          </a:p>
        </p:txBody>
      </p:sp>
      <p:sp>
        <p:nvSpPr>
          <p:cNvPr id="9" name="Slide Number Placeholder 5"/>
          <p:cNvSpPr>
            <a:spLocks noGrp="1"/>
          </p:cNvSpPr>
          <p:nvPr>
            <p:ph type="sldNum" sz="quarter" idx="4"/>
          </p:nvPr>
        </p:nvSpPr>
        <p:spPr>
          <a:xfrm>
            <a:off x="441325" y="6316886"/>
            <a:ext cx="2133600" cy="365125"/>
          </a:xfrm>
          <a:prstGeom prst="rect">
            <a:avLst/>
          </a:prstGeom>
        </p:spPr>
        <p:txBody>
          <a:bodyPr vert="horz" lIns="91440" tIns="45720" rIns="91440" bIns="45720" rtlCol="0" anchor="ctr"/>
          <a:lstStyle>
            <a:lvl1pPr algn="l">
              <a:defRPr sz="800" b="0" i="0">
                <a:solidFill>
                  <a:schemeClr val="tx1">
                    <a:tint val="75000"/>
                  </a:schemeClr>
                </a:solidFill>
                <a:latin typeface="Arial"/>
                <a:cs typeface="Arial"/>
              </a:defRPr>
            </a:lvl1pPr>
          </a:lstStyle>
          <a:p>
            <a:fld id="{B49F4571-797E-F142-9C8A-F3F3AD6D4F24}" type="slidenum">
              <a:rPr lang="en-US" smtClean="0">
                <a:solidFill>
                  <a:srgbClr val="000000">
                    <a:tint val="75000"/>
                  </a:srgbClr>
                </a:solidFill>
              </a:rPr>
              <a:pPr/>
              <a:t>‹#›</a:t>
            </a:fld>
            <a:endParaRPr lang="en-US" dirty="0">
              <a:solidFill>
                <a:srgbClr val="000000">
                  <a:tint val="75000"/>
                </a:srgbClr>
              </a:solidFill>
            </a:endParaRPr>
          </a:p>
        </p:txBody>
      </p:sp>
      <p:sp>
        <p:nvSpPr>
          <p:cNvPr id="4" name="Text Placeholder 3"/>
          <p:cNvSpPr>
            <a:spLocks noGrp="1"/>
          </p:cNvSpPr>
          <p:nvPr>
            <p:ph type="body" sz="quarter" idx="10" hasCustomPrompt="1"/>
          </p:nvPr>
        </p:nvSpPr>
        <p:spPr>
          <a:xfrm>
            <a:off x="400885" y="3344516"/>
            <a:ext cx="8259763" cy="1468438"/>
          </a:xfrm>
        </p:spPr>
        <p:txBody>
          <a:bodyPr>
            <a:noAutofit/>
          </a:bodyPr>
          <a:lstStyle>
            <a:lvl1pPr marL="0" indent="0">
              <a:buNone/>
              <a:defRPr sz="4200" b="1">
                <a:solidFill>
                  <a:srgbClr val="FDC925"/>
                </a:solidFill>
              </a:defRPr>
            </a:lvl1pPr>
            <a:lvl2pPr marL="457200" indent="0">
              <a:buNone/>
              <a:defRPr sz="4200" b="1">
                <a:solidFill>
                  <a:srgbClr val="13648C"/>
                </a:solidFill>
              </a:defRPr>
            </a:lvl2pPr>
            <a:lvl3pPr marL="914400" indent="0">
              <a:buNone/>
              <a:defRPr sz="4200" b="1">
                <a:solidFill>
                  <a:srgbClr val="13648C"/>
                </a:solidFill>
              </a:defRPr>
            </a:lvl3pPr>
            <a:lvl4pPr marL="1371600" indent="0">
              <a:buNone/>
              <a:defRPr sz="4200" b="1">
                <a:solidFill>
                  <a:srgbClr val="13648C"/>
                </a:solidFill>
              </a:defRPr>
            </a:lvl4pPr>
            <a:lvl5pPr marL="1828800" indent="0">
              <a:buNone/>
              <a:defRPr sz="4200" b="1">
                <a:solidFill>
                  <a:srgbClr val="13648C"/>
                </a:solidFill>
              </a:defRPr>
            </a:lvl5pPr>
          </a:lstStyle>
          <a:p>
            <a:pPr lvl="0"/>
            <a:r>
              <a:rPr lang="en-US" dirty="0" smtClean="0"/>
              <a:t>CLICK TO EDIT MASTER TEXT STYLES</a:t>
            </a:r>
            <a:endParaRPr lang="en-US" dirty="0"/>
          </a:p>
        </p:txBody>
      </p:sp>
      <p:sp>
        <p:nvSpPr>
          <p:cNvPr id="10" name="Rectangle 9"/>
          <p:cNvSpPr>
            <a:spLocks/>
          </p:cNvSpPr>
          <p:nvPr userDrawn="1"/>
        </p:nvSpPr>
        <p:spPr>
          <a:xfrm>
            <a:off x="0" y="0"/>
            <a:ext cx="9144000" cy="524145"/>
          </a:xfrm>
          <a:prstGeom prst="rect">
            <a:avLst/>
          </a:prstGeom>
          <a:solidFill>
            <a:schemeClr val="tx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defTabSz="457200" fontAlgn="auto" latinLnBrk="1" hangingPunct="0">
              <a:spcBef>
                <a:spcPts val="0"/>
              </a:spcBef>
              <a:spcAft>
                <a:spcPts val="0"/>
              </a:spcAft>
            </a:pPr>
            <a:endParaRPr lang="en-US" kern="0">
              <a:solidFill>
                <a:srgbClr val="000000"/>
              </a:solidFill>
              <a:latin typeface="Arial"/>
              <a:ea typeface="Arial"/>
              <a:cs typeface="Arial"/>
              <a:sym typeface="Arial"/>
            </a:endParaRPr>
          </a:p>
        </p:txBody>
      </p:sp>
      <p:pic>
        <p:nvPicPr>
          <p:cNvPr id="12" name="Picture 11" descr="Zebra Logo Horiz.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362" y="129644"/>
            <a:ext cx="813298" cy="262891"/>
          </a:xfrm>
          <a:prstGeom prst="rect">
            <a:avLst/>
          </a:prstGeom>
        </p:spPr>
      </p:pic>
    </p:spTree>
    <p:extLst>
      <p:ext uri="{BB962C8B-B14F-4D97-AF65-F5344CB8AC3E}">
        <p14:creationId xmlns:p14="http://schemas.microsoft.com/office/powerpoint/2010/main" val="20352168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srgbClr val="7F7F7F"/>
                </a:solidFill>
              </a:rPr>
              <a:t>Zebra Confidential: For Internal Use Only</a:t>
            </a:r>
          </a:p>
        </p:txBody>
      </p:sp>
      <p:sp>
        <p:nvSpPr>
          <p:cNvPr id="6" name="Slide Number Placeholder 5"/>
          <p:cNvSpPr>
            <a:spLocks noGrp="1"/>
          </p:cNvSpPr>
          <p:nvPr>
            <p:ph type="sldNum" sz="quarter" idx="12"/>
          </p:nvPr>
        </p:nvSpPr>
        <p:spPr/>
        <p:txBody>
          <a:bodyPr/>
          <a:lstStyle/>
          <a:p>
            <a:fld id="{B49F4571-797E-F142-9C8A-F3F3AD6D4F24}"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053693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0413" y="536221"/>
            <a:ext cx="4573587" cy="6321779"/>
          </a:xfrm>
        </p:spPr>
        <p:txBody>
          <a:bodyPr/>
          <a:lstStyle/>
          <a:p>
            <a:endParaRPr lang="en-US"/>
          </a:p>
        </p:txBody>
      </p:sp>
      <p:sp>
        <p:nvSpPr>
          <p:cNvPr id="2" name="Title 1"/>
          <p:cNvSpPr>
            <a:spLocks noGrp="1"/>
          </p:cNvSpPr>
          <p:nvPr>
            <p:ph type="title"/>
          </p:nvPr>
        </p:nvSpPr>
        <p:spPr>
          <a:xfrm>
            <a:off x="457200" y="770068"/>
            <a:ext cx="3860800" cy="64757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7687"/>
            <a:ext cx="3860800" cy="436372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srgbClr val="7F7F7F"/>
                </a:solidFill>
              </a:rPr>
              <a:t>Zebra Confidential: For Internal Use Only</a:t>
            </a:r>
          </a:p>
        </p:txBody>
      </p:sp>
      <p:sp>
        <p:nvSpPr>
          <p:cNvPr id="6" name="Slide Number Placeholder 5"/>
          <p:cNvSpPr>
            <a:spLocks noGrp="1"/>
          </p:cNvSpPr>
          <p:nvPr>
            <p:ph type="sldNum" sz="quarter" idx="12"/>
          </p:nvPr>
        </p:nvSpPr>
        <p:spPr/>
        <p:txBody>
          <a:bodyPr/>
          <a:lstStyle/>
          <a:p>
            <a:fld id="{B49F4571-797E-F142-9C8A-F3F3AD6D4F24}" type="slidenum">
              <a:rPr lang="en-US" smtClean="0">
                <a:solidFill>
                  <a:srgbClr val="000000">
                    <a:tint val="75000"/>
                  </a:srgbClr>
                </a:solidFill>
              </a:rPr>
              <a:pPr/>
              <a:t>‹#›</a:t>
            </a:fld>
            <a:endParaRPr lang="en-US">
              <a:solidFill>
                <a:srgbClr val="000000">
                  <a:tint val="75000"/>
                </a:srgbClr>
              </a:solidFill>
            </a:endParaRPr>
          </a:p>
        </p:txBody>
      </p:sp>
      <p:sp>
        <p:nvSpPr>
          <p:cNvPr id="8" name="Text Placeholder 8"/>
          <p:cNvSpPr>
            <a:spLocks noGrp="1"/>
          </p:cNvSpPr>
          <p:nvPr>
            <p:ph type="body" sz="quarter" idx="14"/>
          </p:nvPr>
        </p:nvSpPr>
        <p:spPr>
          <a:xfrm>
            <a:off x="6561138" y="1849967"/>
            <a:ext cx="2582862" cy="1593850"/>
          </a:xfrm>
          <a:solidFill>
            <a:schemeClr val="tx1">
              <a:alpha val="60000"/>
            </a:schemeClr>
          </a:solidFill>
        </p:spPr>
        <p:txBody>
          <a:bodyPr>
            <a:normAutofit/>
          </a:bodyPr>
          <a:lstStyle>
            <a:lvl1pPr marL="0" indent="0">
              <a:buNone/>
              <a:defRPr sz="1400">
                <a:solidFill>
                  <a:schemeClr val="bg1"/>
                </a:solidFill>
              </a:defRPr>
            </a:lvl1pPr>
            <a:lvl2pPr marL="230188" indent="0">
              <a:buNone/>
              <a:defRPr sz="1400">
                <a:solidFill>
                  <a:schemeClr val="bg1"/>
                </a:solidFill>
              </a:defRPr>
            </a:lvl2pPr>
            <a:lvl3pPr marL="458787" indent="0">
              <a:buNone/>
              <a:defRPr sz="1400">
                <a:solidFill>
                  <a:schemeClr val="bg1"/>
                </a:solidFill>
              </a:defRPr>
            </a:lvl3pPr>
            <a:lvl4pPr marL="688975" indent="0">
              <a:buNone/>
              <a:defRPr sz="1400">
                <a:solidFill>
                  <a:schemeClr val="bg1"/>
                </a:solidFill>
              </a:defRPr>
            </a:lvl4pPr>
            <a:lvl5pPr marL="688975" indent="0">
              <a:buNone/>
              <a:defRPr sz="14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37786594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0068"/>
            <a:ext cx="3860800" cy="647570"/>
          </a:xfrm>
        </p:spPr>
        <p:txBody>
          <a:bodyPr/>
          <a:lstStyle>
            <a:lvl1pPr>
              <a:defRPr>
                <a:solidFill>
                  <a:srgbClr val="FDC92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7687"/>
            <a:ext cx="3860800" cy="4363721"/>
          </a:xfrm>
        </p:spPr>
        <p:txBody>
          <a:bodyPr/>
          <a:lstStyle>
            <a:lvl1pPr marL="230188" indent="-230188">
              <a:buClr>
                <a:srgbClr val="FDC925"/>
              </a:buClr>
              <a:buFont typeface="Arial"/>
              <a:buChar char="•"/>
              <a:defRPr/>
            </a:lvl1pPr>
            <a:lvl2pPr marL="458788" indent="-228600">
              <a:buClr>
                <a:srgbClr val="FDC925"/>
              </a:buClr>
              <a:buFont typeface="Arial"/>
              <a:buChar char="•"/>
              <a:defRPr/>
            </a:lvl2pPr>
            <a:lvl3pPr marL="688975" indent="-230188">
              <a:buClr>
                <a:srgbClr val="FDC925"/>
              </a:buClr>
              <a:buFont typeface="Arial"/>
              <a:buChar char="•"/>
              <a:defRPr/>
            </a:lvl3pPr>
            <a:lvl4pPr marL="919163" indent="-230188">
              <a:buClr>
                <a:srgbClr val="FDC925"/>
              </a:buClr>
              <a:buFont typeface="Arial"/>
              <a:buChar char="•"/>
              <a:defRPr/>
            </a:lvl4pPr>
            <a:lvl5pPr marL="1139825" indent="-230188">
              <a:buClr>
                <a:srgbClr val="FDC925"/>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srgbClr val="7F7F7F"/>
                </a:solidFill>
              </a:rPr>
              <a:t>Zebra Confidential: For Internal Use Only</a:t>
            </a:r>
          </a:p>
        </p:txBody>
      </p:sp>
      <p:sp>
        <p:nvSpPr>
          <p:cNvPr id="6" name="Slide Number Placeholder 5"/>
          <p:cNvSpPr>
            <a:spLocks noGrp="1"/>
          </p:cNvSpPr>
          <p:nvPr>
            <p:ph type="sldNum" sz="quarter" idx="12"/>
          </p:nvPr>
        </p:nvSpPr>
        <p:spPr/>
        <p:txBody>
          <a:bodyPr/>
          <a:lstStyle/>
          <a:p>
            <a:fld id="{B49F4571-797E-F142-9C8A-F3F3AD6D4F24}" type="slidenum">
              <a:rPr lang="en-US" smtClean="0">
                <a:solidFill>
                  <a:srgbClr val="000000">
                    <a:tint val="75000"/>
                  </a:srgbClr>
                </a:solidFill>
              </a:rPr>
              <a:pPr/>
              <a:t>‹#›</a:t>
            </a:fld>
            <a:endParaRPr lang="en-US">
              <a:solidFill>
                <a:srgbClr val="000000">
                  <a:tint val="75000"/>
                </a:srgbClr>
              </a:solidFill>
            </a:endParaRPr>
          </a:p>
        </p:txBody>
      </p:sp>
      <p:sp>
        <p:nvSpPr>
          <p:cNvPr id="10" name="Content Placeholder 2"/>
          <p:cNvSpPr>
            <a:spLocks noGrp="1"/>
          </p:cNvSpPr>
          <p:nvPr>
            <p:ph idx="13"/>
          </p:nvPr>
        </p:nvSpPr>
        <p:spPr>
          <a:xfrm>
            <a:off x="4876800" y="1607687"/>
            <a:ext cx="3860800" cy="4363721"/>
          </a:xfrm>
        </p:spPr>
        <p:txBody>
          <a:bodyPr/>
          <a:lstStyle>
            <a:lvl1pPr marL="230188" indent="-230188">
              <a:buClr>
                <a:srgbClr val="FDC925"/>
              </a:buClr>
              <a:buFont typeface="Arial"/>
              <a:buChar char="•"/>
              <a:defRPr/>
            </a:lvl1pPr>
            <a:lvl2pPr marL="458788" indent="-228600">
              <a:buClr>
                <a:srgbClr val="FDC925"/>
              </a:buClr>
              <a:buFont typeface="Arial"/>
              <a:buChar char="•"/>
              <a:defRPr/>
            </a:lvl2pPr>
            <a:lvl3pPr marL="688975" indent="-230188">
              <a:buClr>
                <a:srgbClr val="FDC925"/>
              </a:buClr>
              <a:buFont typeface="Arial"/>
              <a:buChar char="•"/>
              <a:defRPr/>
            </a:lvl3pPr>
            <a:lvl4pPr marL="919163" indent="-230188">
              <a:buClr>
                <a:srgbClr val="FDC925"/>
              </a:buClr>
              <a:buFont typeface="Arial"/>
              <a:buChar char="•"/>
              <a:defRPr/>
            </a:lvl4pPr>
            <a:lvl5pPr marL="1139825" indent="-230188">
              <a:buClr>
                <a:srgbClr val="FDC925"/>
              </a:buClr>
              <a:buFont typeface="Arial"/>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4"/>
          </p:nvPr>
        </p:nvSpPr>
        <p:spPr>
          <a:xfrm>
            <a:off x="4876800" y="769938"/>
            <a:ext cx="3860800" cy="647700"/>
          </a:xfrm>
        </p:spPr>
        <p:txBody>
          <a:bodyPr>
            <a:noAutofit/>
          </a:bodyPr>
          <a:lstStyle>
            <a:lvl1pPr marL="0" indent="0">
              <a:buNone/>
              <a:defRPr sz="1800" b="1">
                <a:solidFill>
                  <a:srgbClr val="FDC925"/>
                </a:solidFill>
              </a:defRPr>
            </a:lvl1pPr>
            <a:lvl2pPr marL="230188" indent="0">
              <a:buNone/>
              <a:defRPr sz="1800" b="1">
                <a:solidFill>
                  <a:srgbClr val="13648C"/>
                </a:solidFill>
              </a:defRPr>
            </a:lvl2pPr>
            <a:lvl3pPr marL="458787" indent="0">
              <a:buNone/>
              <a:defRPr sz="1800" b="1">
                <a:solidFill>
                  <a:srgbClr val="13648C"/>
                </a:solidFill>
              </a:defRPr>
            </a:lvl3pPr>
            <a:lvl4pPr marL="688975" indent="0">
              <a:buNone/>
              <a:defRPr sz="1800" b="1">
                <a:solidFill>
                  <a:srgbClr val="13648C"/>
                </a:solidFill>
              </a:defRPr>
            </a:lvl4pPr>
            <a:lvl5pPr marL="688975" indent="0">
              <a:buNone/>
              <a:defRPr sz="1800" b="1">
                <a:solidFill>
                  <a:srgbClr val="13648C"/>
                </a:solidFill>
              </a:defRPr>
            </a:lvl5pPr>
          </a:lstStyle>
          <a:p>
            <a:pPr lvl="0"/>
            <a:r>
              <a:rPr lang="en-US" dirty="0" smtClean="0"/>
              <a:t>Click to edit Master text styles</a:t>
            </a:r>
          </a:p>
        </p:txBody>
      </p:sp>
    </p:spTree>
    <p:extLst>
      <p:ext uri="{BB962C8B-B14F-4D97-AF65-F5344CB8AC3E}">
        <p14:creationId xmlns:p14="http://schemas.microsoft.com/office/powerpoint/2010/main" val="179227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ZEBRAHEAD.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8313" y="436103"/>
            <a:ext cx="5364200" cy="5985792"/>
          </a:xfrm>
          <a:prstGeom prst="rect">
            <a:avLst/>
          </a:prstGeom>
        </p:spPr>
      </p:pic>
      <p:sp>
        <p:nvSpPr>
          <p:cNvPr id="6" name="Text Placeholder 5"/>
          <p:cNvSpPr>
            <a:spLocks noGrp="1"/>
          </p:cNvSpPr>
          <p:nvPr>
            <p:ph type="body" sz="quarter" idx="10" hasCustomPrompt="1"/>
          </p:nvPr>
        </p:nvSpPr>
        <p:spPr>
          <a:xfrm>
            <a:off x="1782763" y="1223962"/>
            <a:ext cx="6991350" cy="3475038"/>
          </a:xfrm>
          <a:prstGeom prst="rect">
            <a:avLst/>
          </a:prstGeom>
        </p:spPr>
        <p:txBody>
          <a:bodyPr vert="horz" anchor="ctr" anchorCtr="0"/>
          <a:lstStyle>
            <a:lvl1pPr marL="0" indent="0" algn="l">
              <a:buNone/>
              <a:defRPr sz="4000" b="1" i="0">
                <a:solidFill>
                  <a:schemeClr val="tx1"/>
                </a:solidFill>
                <a:latin typeface="Arial"/>
                <a:cs typeface="Arial"/>
              </a:defRPr>
            </a:lvl1pPr>
            <a:lvl2pPr marL="457200" indent="0" algn="l">
              <a:buNone/>
              <a:defRPr sz="4000" b="1" i="0">
                <a:solidFill>
                  <a:schemeClr val="bg1"/>
                </a:solidFill>
                <a:latin typeface="Arial"/>
                <a:cs typeface="Arial"/>
              </a:defRPr>
            </a:lvl2pPr>
            <a:lvl3pPr marL="914400" indent="0" algn="l">
              <a:buNone/>
              <a:defRPr sz="4000" b="1" i="0">
                <a:solidFill>
                  <a:schemeClr val="bg1"/>
                </a:solidFill>
                <a:latin typeface="Arial"/>
                <a:cs typeface="Arial"/>
              </a:defRPr>
            </a:lvl3pPr>
            <a:lvl4pPr marL="1371600" indent="0" algn="l">
              <a:buNone/>
              <a:defRPr sz="4000" b="1" i="0">
                <a:solidFill>
                  <a:schemeClr val="bg1"/>
                </a:solidFill>
                <a:latin typeface="Arial"/>
                <a:cs typeface="Arial"/>
              </a:defRPr>
            </a:lvl4pPr>
            <a:lvl5pPr marL="1828800" indent="0" algn="l">
              <a:buNone/>
              <a:defRPr sz="4000" b="1" i="0">
                <a:solidFill>
                  <a:schemeClr val="bg1"/>
                </a:solidFill>
                <a:latin typeface="Arial"/>
                <a:cs typeface="Arial"/>
              </a:defRPr>
            </a:lvl5pPr>
          </a:lstStyle>
          <a:p>
            <a:pPr lvl="0"/>
            <a:r>
              <a:rPr lang="en-US" dirty="0" smtClean="0"/>
              <a:t>CLICK TO EDIT MASTER TEXT STYLES</a:t>
            </a:r>
            <a:endParaRPr lang="en-US" dirty="0"/>
          </a:p>
        </p:txBody>
      </p:sp>
      <p:sp>
        <p:nvSpPr>
          <p:cNvPr id="9" name="Text Placeholder 8"/>
          <p:cNvSpPr>
            <a:spLocks noGrp="1"/>
          </p:cNvSpPr>
          <p:nvPr>
            <p:ph type="body" sz="quarter" idx="11"/>
          </p:nvPr>
        </p:nvSpPr>
        <p:spPr>
          <a:xfrm>
            <a:off x="1785938" y="5026025"/>
            <a:ext cx="6988175" cy="592138"/>
          </a:xfrm>
          <a:prstGeom prst="rect">
            <a:avLst/>
          </a:prstGeom>
        </p:spPr>
        <p:txBody>
          <a:bodyPr vert="horz"/>
          <a:lstStyle>
            <a:lvl1pPr marL="0" marR="0" indent="0" algn="l" defTabSz="457200" eaLnBrk="1" fontAlgn="auto" latinLnBrk="0" hangingPunct="1">
              <a:lnSpc>
                <a:spcPct val="100000"/>
              </a:lnSpc>
              <a:spcBef>
                <a:spcPts val="0"/>
              </a:spcBef>
              <a:spcAft>
                <a:spcPts val="0"/>
              </a:spcAft>
              <a:buClrTx/>
              <a:buSzTx/>
              <a:buFontTx/>
              <a:buNone/>
              <a:tabLst/>
              <a:defRPr sz="1400">
                <a:solidFill>
                  <a:schemeClr val="tx1"/>
                </a:solidFill>
                <a:latin typeface="Arial"/>
                <a:cs typeface="Arial"/>
              </a:defRPr>
            </a:lvl1pPr>
            <a:lvl2pPr marL="457200" indent="0">
              <a:buNone/>
              <a:defRPr sz="1400">
                <a:solidFill>
                  <a:srgbClr val="FFFFFF"/>
                </a:solidFill>
                <a:latin typeface="Arial"/>
                <a:cs typeface="Arial"/>
              </a:defRPr>
            </a:lvl2pPr>
            <a:lvl3pPr marL="914400" indent="0">
              <a:buNone/>
              <a:defRPr sz="1400">
                <a:solidFill>
                  <a:srgbClr val="FFFFFF"/>
                </a:solidFill>
                <a:latin typeface="Arial"/>
                <a:cs typeface="Arial"/>
              </a:defRPr>
            </a:lvl3pPr>
            <a:lvl4pPr marL="1371600" indent="0">
              <a:buNone/>
              <a:defRPr sz="1400">
                <a:solidFill>
                  <a:srgbClr val="FFFFFF"/>
                </a:solidFill>
                <a:latin typeface="Arial"/>
                <a:cs typeface="Arial"/>
              </a:defRPr>
            </a:lvl4pPr>
            <a:lvl5pPr marL="1828800" indent="0">
              <a:buNone/>
              <a:defRPr sz="1400">
                <a:solidFill>
                  <a:srgbClr val="FFFFFF"/>
                </a:solidFill>
                <a:latin typeface="Arial"/>
                <a:cs typeface="Arial"/>
              </a:defRPr>
            </a:lvl5pPr>
          </a:lstStyle>
          <a:p>
            <a:pPr marL="0" marR="0" lvl="0" indent="0" algn="l" defTabSz="457200" eaLnBrk="1" fontAlgn="auto" latinLnBrk="0" hangingPunct="1">
              <a:lnSpc>
                <a:spcPct val="100000"/>
              </a:lnSpc>
              <a:spcBef>
                <a:spcPts val="0"/>
              </a:spcBef>
              <a:spcAft>
                <a:spcPts val="0"/>
              </a:spcAft>
              <a:buClrTx/>
              <a:buSzTx/>
              <a:buFontTx/>
              <a:buNone/>
              <a:tabLst/>
              <a:defRPr sz="1800"/>
            </a:pPr>
            <a:endParaRPr kumimoji="0" lang="en-US"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4" name="Picture 3" descr="Zebra Logo Main.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9650" y="2900507"/>
            <a:ext cx="755875" cy="1211118"/>
          </a:xfrm>
          <a:prstGeom prst="rect">
            <a:avLst/>
          </a:prstGeom>
        </p:spPr>
      </p:pic>
    </p:spTree>
    <p:extLst>
      <p:ext uri="{BB962C8B-B14F-4D97-AF65-F5344CB8AC3E}">
        <p14:creationId xmlns:p14="http://schemas.microsoft.com/office/powerpoint/2010/main" val="184407404"/>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descr="Zebra Logo Horiz Bl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338" y="126993"/>
            <a:ext cx="821497" cy="265542"/>
          </a:xfrm>
          <a:prstGeom prst="rect">
            <a:avLst/>
          </a:prstGeom>
        </p:spPr>
      </p:pic>
      <p:sp>
        <p:nvSpPr>
          <p:cNvPr id="6" name="Text Placeholder 5"/>
          <p:cNvSpPr>
            <a:spLocks noGrp="1"/>
          </p:cNvSpPr>
          <p:nvPr>
            <p:ph type="body" sz="quarter" idx="10" hasCustomPrompt="1"/>
          </p:nvPr>
        </p:nvSpPr>
        <p:spPr>
          <a:xfrm>
            <a:off x="1080083" y="2155041"/>
            <a:ext cx="6991350" cy="2490768"/>
          </a:xfrm>
          <a:prstGeom prst="rect">
            <a:avLst/>
          </a:prstGeom>
        </p:spPr>
        <p:txBody>
          <a:bodyPr vert="horz" anchor="ctr" anchorCtr="0"/>
          <a:lstStyle>
            <a:lvl1pPr marL="0" indent="0" algn="ctr">
              <a:buNone/>
              <a:defRPr sz="4000" b="1" i="0">
                <a:solidFill>
                  <a:schemeClr val="tx1"/>
                </a:solidFill>
                <a:latin typeface="Arial"/>
                <a:cs typeface="Arial"/>
              </a:defRPr>
            </a:lvl1pPr>
            <a:lvl2pPr marL="457200" indent="0" algn="l">
              <a:buNone/>
              <a:defRPr sz="4000" b="1" i="0">
                <a:solidFill>
                  <a:schemeClr val="bg1"/>
                </a:solidFill>
                <a:latin typeface="Arial"/>
                <a:cs typeface="Arial"/>
              </a:defRPr>
            </a:lvl2pPr>
            <a:lvl3pPr marL="914400" indent="0" algn="l">
              <a:buNone/>
              <a:defRPr sz="4000" b="1" i="0">
                <a:solidFill>
                  <a:schemeClr val="bg1"/>
                </a:solidFill>
                <a:latin typeface="Arial"/>
                <a:cs typeface="Arial"/>
              </a:defRPr>
            </a:lvl3pPr>
            <a:lvl4pPr marL="1371600" indent="0" algn="l">
              <a:buNone/>
              <a:defRPr sz="4000" b="1" i="0">
                <a:solidFill>
                  <a:schemeClr val="bg1"/>
                </a:solidFill>
                <a:latin typeface="Arial"/>
                <a:cs typeface="Arial"/>
              </a:defRPr>
            </a:lvl4pPr>
            <a:lvl5pPr marL="1828800" indent="0" algn="l">
              <a:buNone/>
              <a:defRPr sz="4000" b="1" i="0">
                <a:solidFill>
                  <a:schemeClr val="bg1"/>
                </a:solidFill>
                <a:latin typeface="Arial"/>
                <a:cs typeface="Aria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163273490"/>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074738" y="1975731"/>
            <a:ext cx="6991350" cy="2906712"/>
          </a:xfrm>
          <a:prstGeom prst="rect">
            <a:avLst/>
          </a:prstGeom>
        </p:spPr>
        <p:txBody>
          <a:bodyPr vert="horz" anchor="ctr" anchorCtr="0"/>
          <a:lstStyle>
            <a:lvl1pPr marL="0" indent="0" algn="ctr">
              <a:buNone/>
              <a:defRPr sz="4000" b="1" i="0">
                <a:solidFill>
                  <a:schemeClr val="bg1"/>
                </a:solidFill>
                <a:latin typeface="Arial"/>
                <a:cs typeface="Arial"/>
              </a:defRPr>
            </a:lvl1pPr>
            <a:lvl2pPr marL="457200" indent="0" algn="l">
              <a:buNone/>
              <a:defRPr sz="4000" b="1" i="0">
                <a:solidFill>
                  <a:schemeClr val="bg1"/>
                </a:solidFill>
                <a:latin typeface="Arial"/>
                <a:cs typeface="Arial"/>
              </a:defRPr>
            </a:lvl2pPr>
            <a:lvl3pPr marL="914400" indent="0" algn="l">
              <a:buNone/>
              <a:defRPr sz="4000" b="1" i="0">
                <a:solidFill>
                  <a:schemeClr val="bg1"/>
                </a:solidFill>
                <a:latin typeface="Arial"/>
                <a:cs typeface="Arial"/>
              </a:defRPr>
            </a:lvl3pPr>
            <a:lvl4pPr marL="1371600" indent="0" algn="l">
              <a:buNone/>
              <a:defRPr sz="4000" b="1" i="0">
                <a:solidFill>
                  <a:schemeClr val="bg1"/>
                </a:solidFill>
                <a:latin typeface="Arial"/>
                <a:cs typeface="Arial"/>
              </a:defRPr>
            </a:lvl4pPr>
            <a:lvl5pPr marL="1828800" indent="0" algn="l">
              <a:buNone/>
              <a:defRPr sz="4000" b="1" i="0">
                <a:solidFill>
                  <a:schemeClr val="bg1"/>
                </a:solidFill>
                <a:latin typeface="Arial"/>
                <a:cs typeface="Arial"/>
              </a:defRPr>
            </a:lvl5pPr>
          </a:lstStyle>
          <a:p>
            <a:pPr lvl="0"/>
            <a:r>
              <a:rPr lang="en-US" dirty="0" smtClean="0"/>
              <a:t>CLICK TO EDIT MASTER TEXT STYLES</a:t>
            </a:r>
            <a:endParaRPr lang="en-US" dirty="0"/>
          </a:p>
        </p:txBody>
      </p:sp>
      <p:pic>
        <p:nvPicPr>
          <p:cNvPr id="5" name="Picture 4" descr="Zebra Logo Horiz.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362" y="129644"/>
            <a:ext cx="813298" cy="262891"/>
          </a:xfrm>
          <a:prstGeom prst="rect">
            <a:avLst/>
          </a:prstGeom>
        </p:spPr>
      </p:pic>
    </p:spTree>
    <p:extLst>
      <p:ext uri="{BB962C8B-B14F-4D97-AF65-F5344CB8AC3E}">
        <p14:creationId xmlns:p14="http://schemas.microsoft.com/office/powerpoint/2010/main" val="1860151901"/>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3700" y="5526262"/>
            <a:ext cx="6175664" cy="990600"/>
          </a:xfrm>
          <a:prstGeom prst="rect">
            <a:avLst/>
          </a:prstGeom>
        </p:spPr>
        <p:txBody>
          <a:bodyPr>
            <a:noAutofit/>
          </a:bodyPr>
          <a:lstStyle>
            <a:lvl1pPr marL="0" indent="0" algn="l">
              <a:lnSpc>
                <a:spcPct val="70000"/>
              </a:lnSpc>
              <a:buNone/>
              <a:defRPr sz="20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1"/>
          <p:cNvSpPr>
            <a:spLocks noGrp="1"/>
          </p:cNvSpPr>
          <p:nvPr>
            <p:ph type="ctrTitle"/>
          </p:nvPr>
        </p:nvSpPr>
        <p:spPr>
          <a:xfrm>
            <a:off x="393700" y="2672773"/>
            <a:ext cx="3520209" cy="2361045"/>
          </a:xfrm>
          <a:prstGeom prst="rect">
            <a:avLst/>
          </a:prstGeom>
        </p:spPr>
        <p:txBody>
          <a:bodyPr anchor="b">
            <a:noAutofit/>
          </a:bodyPr>
          <a:lstStyle>
            <a:lvl1pPr algn="l">
              <a:lnSpc>
                <a:spcPct val="90000"/>
              </a:lnSpc>
              <a:defRPr sz="3000">
                <a:solidFill>
                  <a:srgbClr val="000000"/>
                </a:solidFill>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57"/>
            <a:ext cx="8229600" cy="1071905"/>
          </a:xfrm>
          <a:prstGeom prst="rect">
            <a:avLst/>
          </a:prstGeom>
        </p:spPr>
        <p:txBody>
          <a:bodyPr>
            <a:noAutofit/>
          </a:bodyPr>
          <a:lstStyle>
            <a:lvl1pPr>
              <a:lnSpc>
                <a:spcPct val="90000"/>
              </a:lnSpc>
              <a:defRPr sz="2800">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333875"/>
          </a:xfrm>
          <a:prstGeom prst="rect">
            <a:avLst/>
          </a:prstGeom>
        </p:spPr>
        <p:txBody>
          <a:bodyPr>
            <a:noAutofit/>
          </a:bodyPr>
          <a:lstStyle>
            <a:lvl1pPr marL="169863" indent="-169863">
              <a:defRPr sz="2400"/>
            </a:lvl1pPr>
            <a:lvl2pPr>
              <a:spcBef>
                <a:spcPts val="500"/>
              </a:spcBef>
              <a:defRPr sz="2000">
                <a:solidFill>
                  <a:schemeClr val="tx1"/>
                </a:solidFill>
              </a:defRPr>
            </a:lvl2pPr>
            <a:lvl3pPr>
              <a:spcBef>
                <a:spcPts val="500"/>
              </a:spcBef>
              <a:defRPr sz="1800"/>
            </a:lvl3pPr>
            <a:lvl4pPr>
              <a:spcBef>
                <a:spcPts val="500"/>
              </a:spcBef>
              <a:defRPr sz="1800"/>
            </a:lvl4pPr>
            <a:lvl5pPr>
              <a:spcBef>
                <a:spcPts val="50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0"/>
          </p:nvPr>
        </p:nvSpPr>
        <p:spPr>
          <a:xfrm>
            <a:off x="134938" y="6246813"/>
            <a:ext cx="373062" cy="365125"/>
          </a:xfrm>
          <a:prstGeom prst="rect">
            <a:avLst/>
          </a:prstGeom>
        </p:spPr>
        <p:txBody>
          <a:bodyPr vert="horz" lIns="91440" tIns="45720" rIns="91440" bIns="45720" rtlCol="0" anchor="ctr"/>
          <a:lstStyle>
            <a:lvl1pPr algn="r" fontAlgn="auto">
              <a:spcBef>
                <a:spcPts val="0"/>
              </a:spcBef>
              <a:spcAft>
                <a:spcPts val="0"/>
              </a:spcAft>
              <a:defRPr sz="800">
                <a:solidFill>
                  <a:schemeClr val="tx1">
                    <a:tint val="75000"/>
                  </a:schemeClr>
                </a:solidFill>
                <a:latin typeface="Arial"/>
                <a:cs typeface="Arial"/>
              </a:defRPr>
            </a:lvl1pPr>
          </a:lstStyle>
          <a:p>
            <a:pPr>
              <a:defRPr/>
            </a:pPr>
            <a:fld id="{47B03287-19EE-4FCD-B1AC-63281405EF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7" name="Title 1"/>
          <p:cNvSpPr>
            <a:spLocks noGrp="1"/>
          </p:cNvSpPr>
          <p:nvPr>
            <p:ph type="ctrTitle"/>
          </p:nvPr>
        </p:nvSpPr>
        <p:spPr>
          <a:xfrm>
            <a:off x="393700" y="3111500"/>
            <a:ext cx="3808845" cy="2361045"/>
          </a:xfrm>
          <a:prstGeom prst="rect">
            <a:avLst/>
          </a:prstGeom>
        </p:spPr>
        <p:txBody>
          <a:bodyPr anchor="b">
            <a:noAutofit/>
          </a:bodyPr>
          <a:lstStyle>
            <a:lvl1pPr algn="l">
              <a:lnSpc>
                <a:spcPct val="90000"/>
              </a:lnSpc>
              <a:defRPr sz="3000">
                <a:solidFill>
                  <a:srgbClr val="000000"/>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quarter" idx="15"/>
          </p:nvPr>
        </p:nvSpPr>
        <p:spPr>
          <a:xfrm>
            <a:off x="1000126" y="1414463"/>
            <a:ext cx="7305675" cy="4745037"/>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987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theme" Target="../theme/theme4.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41196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Lst>
  <p:transition spd="med"/>
  <p:timing>
    <p:tnLst>
      <p:par>
        <p:cTn id="1" dur="indefinite" restart="never" nodeType="tmRoot"/>
      </p:par>
    </p:tnLst>
  </p:timing>
  <p:hf hdr="0" dt="0"/>
  <p:txStyles>
    <p:titleStyle>
      <a:lvl1pPr defTabSz="457200">
        <a:defRPr sz="1600">
          <a:solidFill>
            <a:srgbClr val="FFFFFF"/>
          </a:solidFill>
          <a:latin typeface="Proxima Nova Regular"/>
          <a:ea typeface="Proxima Nova Regular"/>
          <a:cs typeface="Proxima Nova Regular"/>
          <a:sym typeface="Proxima Nova Regular"/>
        </a:defRPr>
      </a:lvl1pPr>
      <a:lvl2pPr defTabSz="457200">
        <a:defRPr sz="1600">
          <a:solidFill>
            <a:srgbClr val="FFFFFF"/>
          </a:solidFill>
          <a:latin typeface="Proxima Nova Regular"/>
          <a:ea typeface="Proxima Nova Regular"/>
          <a:cs typeface="Proxima Nova Regular"/>
          <a:sym typeface="Proxima Nova Regular"/>
        </a:defRPr>
      </a:lvl2pPr>
      <a:lvl3pPr defTabSz="457200">
        <a:defRPr sz="1600">
          <a:solidFill>
            <a:srgbClr val="FFFFFF"/>
          </a:solidFill>
          <a:latin typeface="Proxima Nova Regular"/>
          <a:ea typeface="Proxima Nova Regular"/>
          <a:cs typeface="Proxima Nova Regular"/>
          <a:sym typeface="Proxima Nova Regular"/>
        </a:defRPr>
      </a:lvl3pPr>
      <a:lvl4pPr defTabSz="457200">
        <a:defRPr sz="1600">
          <a:solidFill>
            <a:srgbClr val="FFFFFF"/>
          </a:solidFill>
          <a:latin typeface="Proxima Nova Regular"/>
          <a:ea typeface="Proxima Nova Regular"/>
          <a:cs typeface="Proxima Nova Regular"/>
          <a:sym typeface="Proxima Nova Regular"/>
        </a:defRPr>
      </a:lvl4pPr>
      <a:lvl5pPr defTabSz="457200">
        <a:defRPr sz="1600">
          <a:solidFill>
            <a:srgbClr val="FFFFFF"/>
          </a:solidFill>
          <a:latin typeface="Proxima Nova Regular"/>
          <a:ea typeface="Proxima Nova Regular"/>
          <a:cs typeface="Proxima Nova Regular"/>
          <a:sym typeface="Proxima Nova Regular"/>
        </a:defRPr>
      </a:lvl5pPr>
      <a:lvl6pPr defTabSz="457200">
        <a:defRPr sz="1600">
          <a:solidFill>
            <a:srgbClr val="FFFFFF"/>
          </a:solidFill>
          <a:latin typeface="Proxima Nova Regular"/>
          <a:ea typeface="Proxima Nova Regular"/>
          <a:cs typeface="Proxima Nova Regular"/>
          <a:sym typeface="Proxima Nova Regular"/>
        </a:defRPr>
      </a:lvl6pPr>
      <a:lvl7pPr defTabSz="457200">
        <a:defRPr sz="1600">
          <a:solidFill>
            <a:srgbClr val="FFFFFF"/>
          </a:solidFill>
          <a:latin typeface="Proxima Nova Regular"/>
          <a:ea typeface="Proxima Nova Regular"/>
          <a:cs typeface="Proxima Nova Regular"/>
          <a:sym typeface="Proxima Nova Regular"/>
        </a:defRPr>
      </a:lvl7pPr>
      <a:lvl8pPr defTabSz="457200">
        <a:defRPr sz="1600">
          <a:solidFill>
            <a:srgbClr val="FFFFFF"/>
          </a:solidFill>
          <a:latin typeface="Proxima Nova Regular"/>
          <a:ea typeface="Proxima Nova Regular"/>
          <a:cs typeface="Proxima Nova Regular"/>
          <a:sym typeface="Proxima Nova Regular"/>
        </a:defRPr>
      </a:lvl8pPr>
      <a:lvl9pPr defTabSz="457200">
        <a:defRPr sz="1600">
          <a:solidFill>
            <a:srgbClr val="FFFFFF"/>
          </a:solidFill>
          <a:latin typeface="Proxima Nova Regular"/>
          <a:ea typeface="Proxima Nova Regular"/>
          <a:cs typeface="Proxima Nova Regular"/>
          <a:sym typeface="Proxima Nova Regular"/>
        </a:defRPr>
      </a:lvl9pPr>
    </p:titleStyle>
    <p:bodyStyle>
      <a:lvl1pPr marL="342900" indent="-342900" defTabSz="457200">
        <a:spcBef>
          <a:spcPts val="600"/>
        </a:spcBef>
        <a:buSzPct val="100000"/>
        <a:buFont typeface="Arial"/>
        <a:buChar char="•"/>
        <a:defRPr sz="2800">
          <a:latin typeface="Proxima Nova Regular"/>
          <a:ea typeface="Proxima Nova Regular"/>
          <a:cs typeface="Proxima Nova Regular"/>
          <a:sym typeface="Proxima Nova Regular"/>
        </a:defRPr>
      </a:lvl1pPr>
      <a:lvl2pPr marL="790575" indent="-333375" defTabSz="457200">
        <a:spcBef>
          <a:spcPts val="600"/>
        </a:spcBef>
        <a:buSzPct val="100000"/>
        <a:buFont typeface="Arial"/>
        <a:buChar char="–"/>
        <a:defRPr sz="2800">
          <a:latin typeface="Proxima Nova Regular"/>
          <a:ea typeface="Proxima Nova Regular"/>
          <a:cs typeface="Proxima Nova Regular"/>
          <a:sym typeface="Proxima Nova Regular"/>
        </a:defRPr>
      </a:lvl2pPr>
      <a:lvl3pPr marL="1234439" indent="-320039" defTabSz="457200">
        <a:spcBef>
          <a:spcPts val="600"/>
        </a:spcBef>
        <a:buSzPct val="100000"/>
        <a:buFont typeface="Arial"/>
        <a:buChar char="•"/>
        <a:defRPr sz="2800">
          <a:latin typeface="Proxima Nova Regular"/>
          <a:ea typeface="Proxima Nova Regular"/>
          <a:cs typeface="Proxima Nova Regular"/>
          <a:sym typeface="Proxima Nova Regular"/>
        </a:defRPr>
      </a:lvl3pPr>
      <a:lvl4pPr marL="1727200" indent="-355600" defTabSz="457200">
        <a:spcBef>
          <a:spcPts val="600"/>
        </a:spcBef>
        <a:buSzPct val="100000"/>
        <a:buFont typeface="Arial"/>
        <a:buChar char="–"/>
        <a:defRPr sz="2800">
          <a:latin typeface="Proxima Nova Regular"/>
          <a:ea typeface="Proxima Nova Regular"/>
          <a:cs typeface="Proxima Nova Regular"/>
          <a:sym typeface="Proxima Nova Regular"/>
        </a:defRPr>
      </a:lvl4pPr>
      <a:lvl5pPr marL="2184400" indent="-355600" defTabSz="457200">
        <a:spcBef>
          <a:spcPts val="600"/>
        </a:spcBef>
        <a:buSzPct val="100000"/>
        <a:buFont typeface="Arial"/>
        <a:buChar char="»"/>
        <a:defRPr sz="2800">
          <a:latin typeface="Proxima Nova Regular"/>
          <a:ea typeface="Proxima Nova Regular"/>
          <a:cs typeface="Proxima Nova Regular"/>
          <a:sym typeface="Proxima Nova Regular"/>
        </a:defRPr>
      </a:lvl5pPr>
      <a:lvl6pPr marL="2641600" indent="-355600" defTabSz="457200">
        <a:spcBef>
          <a:spcPts val="600"/>
        </a:spcBef>
        <a:buSzPct val="100000"/>
        <a:buFont typeface="Arial"/>
        <a:buChar char="•"/>
        <a:defRPr sz="2800">
          <a:latin typeface="Proxima Nova Regular"/>
          <a:ea typeface="Proxima Nova Regular"/>
          <a:cs typeface="Proxima Nova Regular"/>
          <a:sym typeface="Proxima Nova Regular"/>
        </a:defRPr>
      </a:lvl6pPr>
      <a:lvl7pPr marL="3098800" indent="-355600" defTabSz="457200">
        <a:spcBef>
          <a:spcPts val="600"/>
        </a:spcBef>
        <a:buSzPct val="100000"/>
        <a:buFont typeface="Arial"/>
        <a:buChar char="•"/>
        <a:defRPr sz="2800">
          <a:latin typeface="Proxima Nova Regular"/>
          <a:ea typeface="Proxima Nova Regular"/>
          <a:cs typeface="Proxima Nova Regular"/>
          <a:sym typeface="Proxima Nova Regular"/>
        </a:defRPr>
      </a:lvl7pPr>
      <a:lvl8pPr marL="3556000" indent="-355600" defTabSz="457200">
        <a:spcBef>
          <a:spcPts val="600"/>
        </a:spcBef>
        <a:buSzPct val="100000"/>
        <a:buFont typeface="Arial"/>
        <a:buChar char="•"/>
        <a:defRPr sz="2800">
          <a:latin typeface="Proxima Nova Regular"/>
          <a:ea typeface="Proxima Nova Regular"/>
          <a:cs typeface="Proxima Nova Regular"/>
          <a:sym typeface="Proxima Nova Regular"/>
        </a:defRPr>
      </a:lvl8pPr>
      <a:lvl9pPr marL="4013200" indent="-355600" defTabSz="457200">
        <a:spcBef>
          <a:spcPts val="600"/>
        </a:spcBef>
        <a:buSzPct val="100000"/>
        <a:buFont typeface="Arial"/>
        <a:buChar char="•"/>
        <a:defRPr sz="2800">
          <a:latin typeface="Proxima Nova Regular"/>
          <a:ea typeface="Proxima Nova Regular"/>
          <a:cs typeface="Proxima Nova Regular"/>
          <a:sym typeface="Proxima Nova Regular"/>
        </a:defRPr>
      </a:lvl9pPr>
    </p:bodyStyle>
    <p:otherStyle>
      <a:lvl1pPr algn="r" defTabSz="457200">
        <a:defRPr sz="900" b="1">
          <a:solidFill>
            <a:schemeClr val="tx1"/>
          </a:solidFill>
          <a:latin typeface="+mn-lt"/>
          <a:ea typeface="+mn-ea"/>
          <a:cs typeface="+mn-cs"/>
          <a:sym typeface="Proxima Nova Regular"/>
        </a:defRPr>
      </a:lvl1pPr>
      <a:lvl2pPr indent="457200" algn="r" defTabSz="457200">
        <a:defRPr sz="900" b="1">
          <a:solidFill>
            <a:schemeClr val="tx1"/>
          </a:solidFill>
          <a:latin typeface="+mn-lt"/>
          <a:ea typeface="+mn-ea"/>
          <a:cs typeface="+mn-cs"/>
          <a:sym typeface="Proxima Nova Regular"/>
        </a:defRPr>
      </a:lvl2pPr>
      <a:lvl3pPr indent="914400" algn="r" defTabSz="457200">
        <a:defRPr sz="900" b="1">
          <a:solidFill>
            <a:schemeClr val="tx1"/>
          </a:solidFill>
          <a:latin typeface="+mn-lt"/>
          <a:ea typeface="+mn-ea"/>
          <a:cs typeface="+mn-cs"/>
          <a:sym typeface="Proxima Nova Regular"/>
        </a:defRPr>
      </a:lvl3pPr>
      <a:lvl4pPr indent="1371600" algn="r" defTabSz="457200">
        <a:defRPr sz="900" b="1">
          <a:solidFill>
            <a:schemeClr val="tx1"/>
          </a:solidFill>
          <a:latin typeface="+mn-lt"/>
          <a:ea typeface="+mn-ea"/>
          <a:cs typeface="+mn-cs"/>
          <a:sym typeface="Proxima Nova Regular"/>
        </a:defRPr>
      </a:lvl4pPr>
      <a:lvl5pPr indent="1828800" algn="r" defTabSz="457200">
        <a:defRPr sz="900" b="1">
          <a:solidFill>
            <a:schemeClr val="tx1"/>
          </a:solidFill>
          <a:latin typeface="+mn-lt"/>
          <a:ea typeface="+mn-ea"/>
          <a:cs typeface="+mn-cs"/>
          <a:sym typeface="Proxima Nova Regular"/>
        </a:defRPr>
      </a:lvl5pPr>
      <a:lvl6pPr indent="2286000" algn="r" defTabSz="457200">
        <a:defRPr sz="900" b="1">
          <a:solidFill>
            <a:schemeClr val="tx1"/>
          </a:solidFill>
          <a:latin typeface="+mn-lt"/>
          <a:ea typeface="+mn-ea"/>
          <a:cs typeface="+mn-cs"/>
          <a:sym typeface="Proxima Nova Regular"/>
        </a:defRPr>
      </a:lvl6pPr>
      <a:lvl7pPr indent="2743200" algn="r" defTabSz="457200">
        <a:defRPr sz="900" b="1">
          <a:solidFill>
            <a:schemeClr val="tx1"/>
          </a:solidFill>
          <a:latin typeface="+mn-lt"/>
          <a:ea typeface="+mn-ea"/>
          <a:cs typeface="+mn-cs"/>
          <a:sym typeface="Proxima Nova Regular"/>
        </a:defRPr>
      </a:lvl7pPr>
      <a:lvl8pPr indent="3200400" algn="r" defTabSz="457200">
        <a:defRPr sz="900" b="1">
          <a:solidFill>
            <a:schemeClr val="tx1"/>
          </a:solidFill>
          <a:latin typeface="+mn-lt"/>
          <a:ea typeface="+mn-ea"/>
          <a:cs typeface="+mn-cs"/>
          <a:sym typeface="Proxima Nova Regular"/>
        </a:defRPr>
      </a:lvl8pPr>
      <a:lvl9pPr indent="3657600" algn="r" defTabSz="457200">
        <a:defRPr sz="900" b="1">
          <a:solidFill>
            <a:schemeClr val="tx1"/>
          </a:solidFill>
          <a:latin typeface="+mn-lt"/>
          <a:ea typeface="+mn-ea"/>
          <a:cs typeface="+mn-cs"/>
          <a:sym typeface="Proxima Nova Regular"/>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a:spLocks/>
          </p:cNvSpPr>
          <p:nvPr userDrawn="1"/>
        </p:nvSpPr>
        <p:spPr>
          <a:xfrm>
            <a:off x="0" y="0"/>
            <a:ext cx="9144000" cy="524145"/>
          </a:xfrm>
          <a:prstGeom prst="rect">
            <a:avLst/>
          </a:prstGeom>
          <a:solidFill>
            <a:schemeClr val="tx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defTabSz="457200" fontAlgn="auto" latinLnBrk="1" hangingPunct="0">
              <a:spcBef>
                <a:spcPts val="0"/>
              </a:spcBef>
              <a:spcAft>
                <a:spcPts val="0"/>
              </a:spcAft>
            </a:pPr>
            <a:endParaRPr lang="en-US" kern="0">
              <a:solidFill>
                <a:srgbClr val="000000"/>
              </a:solidFill>
              <a:latin typeface="Arial"/>
              <a:ea typeface="Arial"/>
              <a:cs typeface="Arial"/>
              <a:sym typeface="Arial"/>
            </a:endParaRPr>
          </a:p>
        </p:txBody>
      </p:sp>
      <p:sp>
        <p:nvSpPr>
          <p:cNvPr id="2" name="Title Placeholder 1"/>
          <p:cNvSpPr>
            <a:spLocks noGrp="1"/>
          </p:cNvSpPr>
          <p:nvPr>
            <p:ph type="title"/>
          </p:nvPr>
        </p:nvSpPr>
        <p:spPr>
          <a:xfrm>
            <a:off x="387350" y="770068"/>
            <a:ext cx="8369300" cy="64757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7350" y="1607687"/>
            <a:ext cx="8369300" cy="436372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885272" y="6258096"/>
            <a:ext cx="2895600" cy="365125"/>
          </a:xfrm>
          <a:prstGeom prst="rect">
            <a:avLst/>
          </a:prstGeom>
        </p:spPr>
        <p:txBody>
          <a:bodyPr vert="horz" lIns="91440" tIns="45720" rIns="91440" bIns="45720" rtlCol="0" anchor="ctr"/>
          <a:lstStyle>
            <a:lvl1pPr algn="r">
              <a:defRPr sz="800" b="0" i="0">
                <a:solidFill>
                  <a:schemeClr val="tx1">
                    <a:tint val="75000"/>
                  </a:schemeClr>
                </a:solidFill>
                <a:latin typeface="Arial"/>
                <a:cs typeface="Arial"/>
              </a:defRPr>
            </a:lvl1pPr>
          </a:lstStyle>
          <a:p>
            <a:pPr defTabSz="457200" fontAlgn="auto">
              <a:spcBef>
                <a:spcPts val="0"/>
              </a:spcBef>
              <a:spcAft>
                <a:spcPts val="0"/>
              </a:spcAft>
            </a:pPr>
            <a:r>
              <a:rPr lang="en-US" kern="0" dirty="0" smtClean="0">
                <a:solidFill>
                  <a:srgbClr val="7F7F7F"/>
                </a:solidFill>
                <a:sym typeface="Arial"/>
              </a:rPr>
              <a:t>Zebra Confidential: For Internal Use Only</a:t>
            </a:r>
          </a:p>
        </p:txBody>
      </p:sp>
      <p:sp>
        <p:nvSpPr>
          <p:cNvPr id="6" name="Slide Number Placeholder 5"/>
          <p:cNvSpPr>
            <a:spLocks noGrp="1"/>
          </p:cNvSpPr>
          <p:nvPr>
            <p:ph type="sldNum" sz="quarter" idx="4"/>
          </p:nvPr>
        </p:nvSpPr>
        <p:spPr>
          <a:xfrm>
            <a:off x="347253" y="6258096"/>
            <a:ext cx="2133600" cy="365125"/>
          </a:xfrm>
          <a:prstGeom prst="rect">
            <a:avLst/>
          </a:prstGeom>
        </p:spPr>
        <p:txBody>
          <a:bodyPr vert="horz" lIns="91440" tIns="45720" rIns="91440" bIns="45720" rtlCol="0" anchor="ctr"/>
          <a:lstStyle>
            <a:lvl1pPr algn="l">
              <a:defRPr sz="800" b="0" i="0">
                <a:solidFill>
                  <a:schemeClr val="tx1">
                    <a:tint val="75000"/>
                  </a:schemeClr>
                </a:solidFill>
                <a:latin typeface="Arial"/>
                <a:cs typeface="Arial"/>
              </a:defRPr>
            </a:lvl1pPr>
          </a:lstStyle>
          <a:p>
            <a:pPr defTabSz="457200" fontAlgn="auto">
              <a:spcBef>
                <a:spcPts val="0"/>
              </a:spcBef>
              <a:spcAft>
                <a:spcPts val="0"/>
              </a:spcAft>
            </a:pPr>
            <a:fld id="{B49F4571-797E-F142-9C8A-F3F3AD6D4F24}" type="slidenum">
              <a:rPr lang="en-US" kern="0" smtClean="0">
                <a:solidFill>
                  <a:srgbClr val="000000">
                    <a:tint val="75000"/>
                  </a:srgbClr>
                </a:solidFill>
                <a:sym typeface="Arial"/>
              </a:rPr>
              <a:pPr defTabSz="457200" fontAlgn="auto">
                <a:spcBef>
                  <a:spcPts val="0"/>
                </a:spcBef>
                <a:spcAft>
                  <a:spcPts val="0"/>
                </a:spcAft>
              </a:pPr>
              <a:t>‹#›</a:t>
            </a:fld>
            <a:endParaRPr lang="en-US" kern="0" dirty="0">
              <a:solidFill>
                <a:srgbClr val="000000">
                  <a:tint val="75000"/>
                </a:srgbClr>
              </a:solidFill>
              <a:sym typeface="Arial"/>
            </a:endParaRPr>
          </a:p>
        </p:txBody>
      </p:sp>
      <p:pic>
        <p:nvPicPr>
          <p:cNvPr id="4" name="Picture 3" descr="Zebra Logo Horiz.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0362" y="129644"/>
            <a:ext cx="813298" cy="262891"/>
          </a:xfrm>
          <a:prstGeom prst="rect">
            <a:avLst/>
          </a:prstGeom>
        </p:spPr>
      </p:pic>
    </p:spTree>
    <p:extLst>
      <p:ext uri="{BB962C8B-B14F-4D97-AF65-F5344CB8AC3E}">
        <p14:creationId xmlns:p14="http://schemas.microsoft.com/office/powerpoint/2010/main" val="79451784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Lst>
  <p:timing>
    <p:tnLst>
      <p:par>
        <p:cTn id="1" dur="indefinite" restart="never" nodeType="tmRoot"/>
      </p:par>
    </p:tnLst>
  </p:timing>
  <p:hf hdr="0" dt="0"/>
  <p:txStyles>
    <p:titleStyle>
      <a:lvl1pPr algn="l" defTabSz="457200" rtl="0" eaLnBrk="1" latinLnBrk="0" hangingPunct="1">
        <a:spcBef>
          <a:spcPct val="0"/>
        </a:spcBef>
        <a:buNone/>
        <a:defRPr sz="1800" b="1" i="0" kern="1200">
          <a:solidFill>
            <a:srgbClr val="0D749F"/>
          </a:solidFill>
          <a:latin typeface="Arial"/>
          <a:ea typeface="+mj-ea"/>
          <a:cs typeface="Arial"/>
        </a:defRPr>
      </a:lvl1pPr>
    </p:titleStyle>
    <p:bodyStyle>
      <a:lvl1pPr marL="230188" indent="-230188" algn="l" defTabSz="457200" rtl="0" eaLnBrk="1" latinLnBrk="0" hangingPunct="1">
        <a:spcBef>
          <a:spcPct val="20000"/>
        </a:spcBef>
        <a:buClr>
          <a:srgbClr val="13648C"/>
        </a:buClr>
        <a:buFont typeface="Arial"/>
        <a:buChar char="•"/>
        <a:defRPr sz="1800" kern="1200">
          <a:solidFill>
            <a:schemeClr val="tx1"/>
          </a:solidFill>
          <a:latin typeface="Arial"/>
          <a:ea typeface="+mn-ea"/>
          <a:cs typeface="Arial"/>
        </a:defRPr>
      </a:lvl1pPr>
      <a:lvl2pPr marL="458788" indent="-228600" algn="l" defTabSz="457200" rtl="0" eaLnBrk="1" latinLnBrk="0" hangingPunct="1">
        <a:spcBef>
          <a:spcPct val="20000"/>
        </a:spcBef>
        <a:buClr>
          <a:srgbClr val="13648C"/>
        </a:buClr>
        <a:buFont typeface="Arial"/>
        <a:buChar char="•"/>
        <a:defRPr sz="1600" kern="1200">
          <a:solidFill>
            <a:schemeClr val="tx1"/>
          </a:solidFill>
          <a:latin typeface="Arial"/>
          <a:ea typeface="+mn-ea"/>
          <a:cs typeface="Arial"/>
        </a:defRPr>
      </a:lvl2pPr>
      <a:lvl3pPr marL="688975" indent="-230188" algn="l" defTabSz="457200" rtl="0" eaLnBrk="1" latinLnBrk="0" hangingPunct="1">
        <a:spcBef>
          <a:spcPct val="20000"/>
        </a:spcBef>
        <a:buClr>
          <a:srgbClr val="13648C"/>
        </a:buClr>
        <a:buFont typeface="Arial"/>
        <a:buChar char="•"/>
        <a:defRPr sz="1400" kern="1200">
          <a:solidFill>
            <a:schemeClr val="tx1"/>
          </a:solidFill>
          <a:latin typeface="Arial"/>
          <a:ea typeface="+mn-ea"/>
          <a:cs typeface="Arial"/>
        </a:defRPr>
      </a:lvl3pPr>
      <a:lvl4pPr marL="919163" indent="-230188" algn="l" defTabSz="457200" rtl="0" eaLnBrk="1" latinLnBrk="0" hangingPunct="1">
        <a:spcBef>
          <a:spcPct val="20000"/>
        </a:spcBef>
        <a:buClr>
          <a:srgbClr val="13648C"/>
        </a:buClr>
        <a:buFont typeface="Arial"/>
        <a:buChar char="•"/>
        <a:defRPr sz="1200" kern="1200">
          <a:solidFill>
            <a:schemeClr val="tx1"/>
          </a:solidFill>
          <a:latin typeface="Arial"/>
          <a:ea typeface="+mn-ea"/>
          <a:cs typeface="Arial"/>
        </a:defRPr>
      </a:lvl4pPr>
      <a:lvl5pPr marL="1139825" indent="-230188" algn="l" defTabSz="457200" rtl="0" eaLnBrk="1" latinLnBrk="0" hangingPunct="1">
        <a:spcBef>
          <a:spcPct val="20000"/>
        </a:spcBef>
        <a:buClr>
          <a:srgbClr val="13648C"/>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a:spLocks/>
          </p:cNvSpPr>
          <p:nvPr userDrawn="1"/>
        </p:nvSpPr>
        <p:spPr>
          <a:xfrm>
            <a:off x="0" y="0"/>
            <a:ext cx="9144000" cy="524145"/>
          </a:xfrm>
          <a:prstGeom prst="rect">
            <a:avLst/>
          </a:prstGeom>
          <a:solidFill>
            <a:schemeClr val="tx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Placeholder 1"/>
          <p:cNvSpPr>
            <a:spLocks noGrp="1"/>
          </p:cNvSpPr>
          <p:nvPr>
            <p:ph type="title"/>
          </p:nvPr>
        </p:nvSpPr>
        <p:spPr>
          <a:xfrm>
            <a:off x="387350" y="770068"/>
            <a:ext cx="8369300" cy="64757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7350" y="1607687"/>
            <a:ext cx="8369300" cy="436372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885272" y="6258096"/>
            <a:ext cx="2895600" cy="365125"/>
          </a:xfrm>
          <a:prstGeom prst="rect">
            <a:avLst/>
          </a:prstGeom>
        </p:spPr>
        <p:txBody>
          <a:bodyPr vert="horz" lIns="91440" tIns="45720" rIns="91440" bIns="45720" rtlCol="0" anchor="ctr"/>
          <a:lstStyle>
            <a:lvl1pPr algn="r">
              <a:defRPr sz="800" b="0" i="0">
                <a:solidFill>
                  <a:schemeClr val="tx1">
                    <a:tint val="75000"/>
                  </a:schemeClr>
                </a:solidFill>
                <a:latin typeface="Arial"/>
                <a:cs typeface="Arial"/>
              </a:defRPr>
            </a:lvl1pPr>
          </a:lstStyle>
          <a:p>
            <a:r>
              <a:rPr lang="en-US" dirty="0" smtClean="0">
                <a:solidFill>
                  <a:srgbClr val="7F7F7F"/>
                </a:solidFill>
              </a:rPr>
              <a:t>Zebra Confidential: For Internal Use Only</a:t>
            </a:r>
          </a:p>
        </p:txBody>
      </p:sp>
      <p:sp>
        <p:nvSpPr>
          <p:cNvPr id="6" name="Slide Number Placeholder 5"/>
          <p:cNvSpPr>
            <a:spLocks noGrp="1"/>
          </p:cNvSpPr>
          <p:nvPr>
            <p:ph type="sldNum" sz="quarter" idx="4"/>
          </p:nvPr>
        </p:nvSpPr>
        <p:spPr>
          <a:xfrm>
            <a:off x="347253" y="6258096"/>
            <a:ext cx="2133600" cy="365125"/>
          </a:xfrm>
          <a:prstGeom prst="rect">
            <a:avLst/>
          </a:prstGeom>
        </p:spPr>
        <p:txBody>
          <a:bodyPr vert="horz" lIns="91440" tIns="45720" rIns="91440" bIns="45720" rtlCol="0" anchor="ctr"/>
          <a:lstStyle>
            <a:lvl1pPr algn="l">
              <a:defRPr sz="800" b="0" i="0">
                <a:solidFill>
                  <a:schemeClr val="tx1">
                    <a:tint val="75000"/>
                  </a:schemeClr>
                </a:solidFill>
                <a:latin typeface="Arial"/>
                <a:cs typeface="Arial"/>
              </a:defRPr>
            </a:lvl1pPr>
          </a:lstStyle>
          <a:p>
            <a:fld id="{B49F4571-797E-F142-9C8A-F3F3AD6D4F24}" type="slidenum">
              <a:rPr lang="en-US" smtClean="0"/>
              <a:pPr/>
              <a:t>‹#›</a:t>
            </a:fld>
            <a:endParaRPr lang="en-US" dirty="0"/>
          </a:p>
        </p:txBody>
      </p:sp>
      <p:pic>
        <p:nvPicPr>
          <p:cNvPr id="4" name="Picture 3" descr="Zebra Logo Horiz.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0362" y="129644"/>
            <a:ext cx="813298" cy="262891"/>
          </a:xfrm>
          <a:prstGeom prst="rect">
            <a:avLst/>
          </a:prstGeom>
        </p:spPr>
      </p:pic>
    </p:spTree>
    <p:extLst>
      <p:ext uri="{BB962C8B-B14F-4D97-AF65-F5344CB8AC3E}">
        <p14:creationId xmlns:p14="http://schemas.microsoft.com/office/powerpoint/2010/main" val="95671245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Lst>
  <p:timing>
    <p:tnLst>
      <p:par>
        <p:cTn id="1" dur="indefinite" restart="never" nodeType="tmRoot"/>
      </p:par>
    </p:tnLst>
  </p:timing>
  <p:hf hdr="0" dt="0"/>
  <p:txStyles>
    <p:titleStyle>
      <a:lvl1pPr algn="l" defTabSz="457200" rtl="0" eaLnBrk="1" latinLnBrk="0" hangingPunct="1">
        <a:spcBef>
          <a:spcPct val="0"/>
        </a:spcBef>
        <a:buNone/>
        <a:defRPr sz="1800" b="1" i="0" kern="1200">
          <a:solidFill>
            <a:srgbClr val="0D749F"/>
          </a:solidFill>
          <a:latin typeface="Arial"/>
          <a:ea typeface="+mj-ea"/>
          <a:cs typeface="Arial"/>
        </a:defRPr>
      </a:lvl1pPr>
    </p:titleStyle>
    <p:bodyStyle>
      <a:lvl1pPr marL="230188" indent="-230188" algn="l" defTabSz="457200" rtl="0" eaLnBrk="1" latinLnBrk="0" hangingPunct="1">
        <a:spcBef>
          <a:spcPct val="20000"/>
        </a:spcBef>
        <a:buClr>
          <a:srgbClr val="13648C"/>
        </a:buClr>
        <a:buFont typeface="Arial"/>
        <a:buChar char="•"/>
        <a:defRPr sz="1800" kern="1200">
          <a:solidFill>
            <a:schemeClr val="tx1"/>
          </a:solidFill>
          <a:latin typeface="Arial"/>
          <a:ea typeface="+mn-ea"/>
          <a:cs typeface="Arial"/>
        </a:defRPr>
      </a:lvl1pPr>
      <a:lvl2pPr marL="458788" indent="-228600" algn="l" defTabSz="457200" rtl="0" eaLnBrk="1" latinLnBrk="0" hangingPunct="1">
        <a:spcBef>
          <a:spcPct val="20000"/>
        </a:spcBef>
        <a:buClr>
          <a:srgbClr val="13648C"/>
        </a:buClr>
        <a:buFont typeface="Arial"/>
        <a:buChar char="•"/>
        <a:defRPr sz="1600" kern="1200">
          <a:solidFill>
            <a:schemeClr val="tx1"/>
          </a:solidFill>
          <a:latin typeface="Arial"/>
          <a:ea typeface="+mn-ea"/>
          <a:cs typeface="Arial"/>
        </a:defRPr>
      </a:lvl2pPr>
      <a:lvl3pPr marL="688975" indent="-230188" algn="l" defTabSz="457200" rtl="0" eaLnBrk="1" latinLnBrk="0" hangingPunct="1">
        <a:spcBef>
          <a:spcPct val="20000"/>
        </a:spcBef>
        <a:buClr>
          <a:srgbClr val="13648C"/>
        </a:buClr>
        <a:buFont typeface="Arial"/>
        <a:buChar char="•"/>
        <a:defRPr sz="1400" kern="1200">
          <a:solidFill>
            <a:schemeClr val="tx1"/>
          </a:solidFill>
          <a:latin typeface="Arial"/>
          <a:ea typeface="+mn-ea"/>
          <a:cs typeface="Arial"/>
        </a:defRPr>
      </a:lvl3pPr>
      <a:lvl4pPr marL="919163" indent="-230188" algn="l" defTabSz="457200" rtl="0" eaLnBrk="1" latinLnBrk="0" hangingPunct="1">
        <a:spcBef>
          <a:spcPct val="20000"/>
        </a:spcBef>
        <a:buClr>
          <a:srgbClr val="13648C"/>
        </a:buClr>
        <a:buFont typeface="Arial"/>
        <a:buChar char="•"/>
        <a:defRPr sz="1200" kern="1200">
          <a:solidFill>
            <a:schemeClr val="tx1"/>
          </a:solidFill>
          <a:latin typeface="Arial"/>
          <a:ea typeface="+mn-ea"/>
          <a:cs typeface="Arial"/>
        </a:defRPr>
      </a:lvl4pPr>
      <a:lvl5pPr marL="1139825" indent="-230188" algn="l" defTabSz="457200" rtl="0" eaLnBrk="1" latinLnBrk="0" hangingPunct="1">
        <a:spcBef>
          <a:spcPct val="20000"/>
        </a:spcBef>
        <a:buClr>
          <a:srgbClr val="13648C"/>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a:spLocks/>
          </p:cNvSpPr>
          <p:nvPr userDrawn="1"/>
        </p:nvSpPr>
        <p:spPr>
          <a:xfrm>
            <a:off x="0" y="0"/>
            <a:ext cx="9144000" cy="524145"/>
          </a:xfrm>
          <a:prstGeom prst="rect">
            <a:avLst/>
          </a:prstGeom>
          <a:solidFill>
            <a:schemeClr val="tx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defTabSz="457200" fontAlgn="auto" latinLnBrk="1" hangingPunct="0">
              <a:spcBef>
                <a:spcPts val="0"/>
              </a:spcBef>
              <a:spcAft>
                <a:spcPts val="0"/>
              </a:spcAft>
            </a:pPr>
            <a:endParaRPr lang="en-US" kern="0">
              <a:solidFill>
                <a:srgbClr val="000000"/>
              </a:solidFill>
              <a:latin typeface="Arial"/>
              <a:ea typeface="Arial"/>
              <a:cs typeface="Arial"/>
              <a:sym typeface="Arial"/>
            </a:endParaRPr>
          </a:p>
        </p:txBody>
      </p:sp>
      <p:sp>
        <p:nvSpPr>
          <p:cNvPr id="2" name="Title Placeholder 1"/>
          <p:cNvSpPr>
            <a:spLocks noGrp="1"/>
          </p:cNvSpPr>
          <p:nvPr>
            <p:ph type="title"/>
          </p:nvPr>
        </p:nvSpPr>
        <p:spPr>
          <a:xfrm>
            <a:off x="384175" y="770068"/>
            <a:ext cx="8375650" cy="64757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85" y="1607687"/>
            <a:ext cx="8365030" cy="436372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860320" y="6273686"/>
            <a:ext cx="2895600" cy="365125"/>
          </a:xfrm>
          <a:prstGeom prst="rect">
            <a:avLst/>
          </a:prstGeom>
        </p:spPr>
        <p:txBody>
          <a:bodyPr vert="horz" lIns="91440" tIns="45720" rIns="91440" bIns="45720" rtlCol="0" anchor="ctr"/>
          <a:lstStyle>
            <a:lvl1pPr algn="r">
              <a:defRPr sz="800" b="0" i="0">
                <a:solidFill>
                  <a:schemeClr val="tx1">
                    <a:tint val="75000"/>
                  </a:schemeClr>
                </a:solidFill>
                <a:latin typeface="Arial"/>
                <a:cs typeface="Arial"/>
              </a:defRPr>
            </a:lvl1pPr>
          </a:lstStyle>
          <a:p>
            <a:pPr defTabSz="457200" fontAlgn="auto">
              <a:spcBef>
                <a:spcPts val="0"/>
              </a:spcBef>
              <a:spcAft>
                <a:spcPts val="0"/>
              </a:spcAft>
            </a:pPr>
            <a:r>
              <a:rPr lang="en-US" kern="0" dirty="0" smtClean="0">
                <a:solidFill>
                  <a:srgbClr val="7F7F7F"/>
                </a:solidFill>
                <a:sym typeface="Arial"/>
              </a:rPr>
              <a:t>Zebra Confidential: For Internal Use Only</a:t>
            </a:r>
          </a:p>
        </p:txBody>
      </p:sp>
      <p:sp>
        <p:nvSpPr>
          <p:cNvPr id="6" name="Slide Number Placeholder 5"/>
          <p:cNvSpPr>
            <a:spLocks noGrp="1"/>
          </p:cNvSpPr>
          <p:nvPr>
            <p:ph type="sldNum" sz="quarter" idx="4"/>
          </p:nvPr>
        </p:nvSpPr>
        <p:spPr>
          <a:xfrm>
            <a:off x="389485" y="6273686"/>
            <a:ext cx="2133600" cy="365125"/>
          </a:xfrm>
          <a:prstGeom prst="rect">
            <a:avLst/>
          </a:prstGeom>
        </p:spPr>
        <p:txBody>
          <a:bodyPr vert="horz" lIns="91440" tIns="45720" rIns="91440" bIns="45720" rtlCol="0" anchor="ctr"/>
          <a:lstStyle>
            <a:lvl1pPr algn="l">
              <a:defRPr sz="800" b="0" i="0">
                <a:solidFill>
                  <a:schemeClr val="tx1">
                    <a:tint val="75000"/>
                  </a:schemeClr>
                </a:solidFill>
                <a:latin typeface="Arial"/>
                <a:cs typeface="Arial"/>
              </a:defRPr>
            </a:lvl1pPr>
          </a:lstStyle>
          <a:p>
            <a:pPr defTabSz="457200" fontAlgn="auto">
              <a:spcBef>
                <a:spcPts val="0"/>
              </a:spcBef>
              <a:spcAft>
                <a:spcPts val="0"/>
              </a:spcAft>
            </a:pPr>
            <a:fld id="{B49F4571-797E-F142-9C8A-F3F3AD6D4F24}" type="slidenum">
              <a:rPr lang="en-US" kern="0" smtClean="0">
                <a:solidFill>
                  <a:srgbClr val="000000">
                    <a:tint val="75000"/>
                  </a:srgbClr>
                </a:solidFill>
                <a:sym typeface="Arial"/>
              </a:rPr>
              <a:pPr defTabSz="457200" fontAlgn="auto">
                <a:spcBef>
                  <a:spcPts val="0"/>
                </a:spcBef>
                <a:spcAft>
                  <a:spcPts val="0"/>
                </a:spcAft>
              </a:pPr>
              <a:t>‹#›</a:t>
            </a:fld>
            <a:endParaRPr lang="en-US" kern="0" dirty="0">
              <a:solidFill>
                <a:srgbClr val="000000">
                  <a:tint val="75000"/>
                </a:srgbClr>
              </a:solidFill>
              <a:sym typeface="Arial"/>
            </a:endParaRPr>
          </a:p>
        </p:txBody>
      </p:sp>
      <p:pic>
        <p:nvPicPr>
          <p:cNvPr id="8" name="Picture 7" descr="Zebra Logo Horiz.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0362" y="129644"/>
            <a:ext cx="813298" cy="262891"/>
          </a:xfrm>
          <a:prstGeom prst="rect">
            <a:avLst/>
          </a:prstGeom>
        </p:spPr>
      </p:pic>
    </p:spTree>
    <p:extLst>
      <p:ext uri="{BB962C8B-B14F-4D97-AF65-F5344CB8AC3E}">
        <p14:creationId xmlns:p14="http://schemas.microsoft.com/office/powerpoint/2010/main" val="145301045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Lst>
  <p:timing>
    <p:tnLst>
      <p:par>
        <p:cTn id="1" dur="indefinite" restart="never" nodeType="tmRoot"/>
      </p:par>
    </p:tnLst>
  </p:timing>
  <p:hf hdr="0" dt="0"/>
  <p:txStyles>
    <p:titleStyle>
      <a:lvl1pPr algn="l" defTabSz="457200" rtl="0" eaLnBrk="1" latinLnBrk="0" hangingPunct="1">
        <a:spcBef>
          <a:spcPct val="0"/>
        </a:spcBef>
        <a:buNone/>
        <a:defRPr sz="1800" b="1" i="0" kern="1200">
          <a:solidFill>
            <a:srgbClr val="E20022"/>
          </a:solidFill>
          <a:latin typeface="Arial"/>
          <a:ea typeface="+mj-ea"/>
          <a:cs typeface="Arial"/>
        </a:defRPr>
      </a:lvl1pPr>
    </p:titleStyle>
    <p:bodyStyle>
      <a:lvl1pPr marL="230188" indent="-230188" algn="l" defTabSz="457200" rtl="0" eaLnBrk="1" latinLnBrk="0" hangingPunct="1">
        <a:spcBef>
          <a:spcPct val="20000"/>
        </a:spcBef>
        <a:buClr>
          <a:srgbClr val="E20022"/>
        </a:buClr>
        <a:buFont typeface="Arial"/>
        <a:buChar char="•"/>
        <a:defRPr sz="1800" kern="1200">
          <a:solidFill>
            <a:schemeClr val="tx1"/>
          </a:solidFill>
          <a:latin typeface="Arial"/>
          <a:ea typeface="+mn-ea"/>
          <a:cs typeface="Arial"/>
        </a:defRPr>
      </a:lvl1pPr>
      <a:lvl2pPr marL="458788" indent="-228600" algn="l" defTabSz="457200" rtl="0" eaLnBrk="1" latinLnBrk="0" hangingPunct="1">
        <a:spcBef>
          <a:spcPct val="20000"/>
        </a:spcBef>
        <a:buClr>
          <a:srgbClr val="E20022"/>
        </a:buClr>
        <a:buFont typeface="Arial"/>
        <a:buChar char="•"/>
        <a:defRPr sz="1600" kern="1200">
          <a:solidFill>
            <a:schemeClr val="tx1"/>
          </a:solidFill>
          <a:latin typeface="Arial"/>
          <a:ea typeface="+mn-ea"/>
          <a:cs typeface="Arial"/>
        </a:defRPr>
      </a:lvl2pPr>
      <a:lvl3pPr marL="688975" indent="-230188" algn="l" defTabSz="457200" rtl="0" eaLnBrk="1" latinLnBrk="0" hangingPunct="1">
        <a:spcBef>
          <a:spcPct val="20000"/>
        </a:spcBef>
        <a:buClr>
          <a:srgbClr val="E20022"/>
        </a:buClr>
        <a:buFont typeface="Arial"/>
        <a:buChar char="•"/>
        <a:defRPr sz="1400" kern="1200">
          <a:solidFill>
            <a:schemeClr val="tx1"/>
          </a:solidFill>
          <a:latin typeface="Arial"/>
          <a:ea typeface="+mn-ea"/>
          <a:cs typeface="Arial"/>
        </a:defRPr>
      </a:lvl3pPr>
      <a:lvl4pPr marL="919163" indent="-230188" algn="l" defTabSz="457200" rtl="0" eaLnBrk="1" latinLnBrk="0" hangingPunct="1">
        <a:spcBef>
          <a:spcPct val="20000"/>
        </a:spcBef>
        <a:buClr>
          <a:srgbClr val="E20022"/>
        </a:buClr>
        <a:buFont typeface="Arial"/>
        <a:buChar char="•"/>
        <a:defRPr sz="1200" kern="1200">
          <a:solidFill>
            <a:schemeClr val="tx1"/>
          </a:solidFill>
          <a:latin typeface="Arial"/>
          <a:ea typeface="+mn-ea"/>
          <a:cs typeface="Arial"/>
        </a:defRPr>
      </a:lvl4pPr>
      <a:lvl5pPr marL="1139825" indent="-230188" algn="l" defTabSz="457200" rtl="0" eaLnBrk="1" latinLnBrk="0" hangingPunct="1">
        <a:spcBef>
          <a:spcPct val="20000"/>
        </a:spcBef>
        <a:buClr>
          <a:srgbClr val="E20022"/>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a:spLocks/>
          </p:cNvSpPr>
          <p:nvPr userDrawn="1"/>
        </p:nvSpPr>
        <p:spPr>
          <a:xfrm>
            <a:off x="0" y="0"/>
            <a:ext cx="9144000" cy="524145"/>
          </a:xfrm>
          <a:prstGeom prst="rect">
            <a:avLst/>
          </a:prstGeom>
          <a:solidFill>
            <a:schemeClr val="tx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defTabSz="457200" fontAlgn="auto" latinLnBrk="1" hangingPunct="0">
              <a:spcBef>
                <a:spcPts val="0"/>
              </a:spcBef>
              <a:spcAft>
                <a:spcPts val="0"/>
              </a:spcAft>
            </a:pPr>
            <a:endParaRPr lang="en-US" kern="0">
              <a:solidFill>
                <a:srgbClr val="000000"/>
              </a:solidFill>
              <a:latin typeface="Arial"/>
              <a:ea typeface="Arial"/>
              <a:cs typeface="Arial"/>
              <a:sym typeface="Arial"/>
            </a:endParaRPr>
          </a:p>
        </p:txBody>
      </p:sp>
      <p:sp>
        <p:nvSpPr>
          <p:cNvPr id="2" name="Title Placeholder 1"/>
          <p:cNvSpPr>
            <a:spLocks noGrp="1"/>
          </p:cNvSpPr>
          <p:nvPr>
            <p:ph type="title"/>
          </p:nvPr>
        </p:nvSpPr>
        <p:spPr>
          <a:xfrm>
            <a:off x="384175" y="770068"/>
            <a:ext cx="8375650" cy="64757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4175" y="1607687"/>
            <a:ext cx="8375650" cy="436372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860320" y="6273686"/>
            <a:ext cx="2895600" cy="365125"/>
          </a:xfrm>
          <a:prstGeom prst="rect">
            <a:avLst/>
          </a:prstGeom>
        </p:spPr>
        <p:txBody>
          <a:bodyPr vert="horz" lIns="91440" tIns="45720" rIns="91440" bIns="45720" rtlCol="0" anchor="ctr"/>
          <a:lstStyle>
            <a:lvl1pPr algn="r">
              <a:defRPr sz="800" b="0" i="0">
                <a:solidFill>
                  <a:schemeClr val="tx1">
                    <a:tint val="75000"/>
                  </a:schemeClr>
                </a:solidFill>
                <a:latin typeface="Arial"/>
                <a:cs typeface="Arial"/>
              </a:defRPr>
            </a:lvl1pPr>
          </a:lstStyle>
          <a:p>
            <a:pPr defTabSz="457200" fontAlgn="auto">
              <a:spcBef>
                <a:spcPts val="0"/>
              </a:spcBef>
              <a:spcAft>
                <a:spcPts val="0"/>
              </a:spcAft>
            </a:pPr>
            <a:r>
              <a:rPr lang="en-US" kern="0" dirty="0" smtClean="0">
                <a:solidFill>
                  <a:srgbClr val="7F7F7F"/>
                </a:solidFill>
                <a:sym typeface="Arial"/>
              </a:rPr>
              <a:t>Zebra Confidential: For Internal Use Only</a:t>
            </a:r>
          </a:p>
        </p:txBody>
      </p:sp>
      <p:sp>
        <p:nvSpPr>
          <p:cNvPr id="6" name="Slide Number Placeholder 5"/>
          <p:cNvSpPr>
            <a:spLocks noGrp="1"/>
          </p:cNvSpPr>
          <p:nvPr>
            <p:ph type="sldNum" sz="quarter" idx="4"/>
          </p:nvPr>
        </p:nvSpPr>
        <p:spPr>
          <a:xfrm>
            <a:off x="372205" y="6273686"/>
            <a:ext cx="2133600" cy="365125"/>
          </a:xfrm>
          <a:prstGeom prst="rect">
            <a:avLst/>
          </a:prstGeom>
        </p:spPr>
        <p:txBody>
          <a:bodyPr vert="horz" lIns="91440" tIns="45720" rIns="91440" bIns="45720" rtlCol="0" anchor="ctr"/>
          <a:lstStyle>
            <a:lvl1pPr algn="l">
              <a:defRPr sz="800" b="0" i="0">
                <a:solidFill>
                  <a:schemeClr val="tx1">
                    <a:tint val="75000"/>
                  </a:schemeClr>
                </a:solidFill>
                <a:latin typeface="Arial"/>
                <a:cs typeface="Arial"/>
              </a:defRPr>
            </a:lvl1pPr>
          </a:lstStyle>
          <a:p>
            <a:pPr defTabSz="457200" fontAlgn="auto">
              <a:spcBef>
                <a:spcPts val="0"/>
              </a:spcBef>
              <a:spcAft>
                <a:spcPts val="0"/>
              </a:spcAft>
            </a:pPr>
            <a:fld id="{B49F4571-797E-F142-9C8A-F3F3AD6D4F24}" type="slidenum">
              <a:rPr lang="en-US" kern="0" smtClean="0">
                <a:solidFill>
                  <a:srgbClr val="000000">
                    <a:tint val="75000"/>
                  </a:srgbClr>
                </a:solidFill>
                <a:sym typeface="Arial"/>
              </a:rPr>
              <a:pPr defTabSz="457200" fontAlgn="auto">
                <a:spcBef>
                  <a:spcPts val="0"/>
                </a:spcBef>
                <a:spcAft>
                  <a:spcPts val="0"/>
                </a:spcAft>
              </a:pPr>
              <a:t>‹#›</a:t>
            </a:fld>
            <a:endParaRPr lang="en-US" kern="0" dirty="0">
              <a:solidFill>
                <a:srgbClr val="000000">
                  <a:tint val="75000"/>
                </a:srgbClr>
              </a:solidFill>
              <a:sym typeface="Arial"/>
            </a:endParaRPr>
          </a:p>
        </p:txBody>
      </p:sp>
      <p:pic>
        <p:nvPicPr>
          <p:cNvPr id="8" name="Picture 7" descr="Zebra Logo Horiz.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0362" y="129644"/>
            <a:ext cx="813298" cy="262891"/>
          </a:xfrm>
          <a:prstGeom prst="rect">
            <a:avLst/>
          </a:prstGeom>
        </p:spPr>
      </p:pic>
    </p:spTree>
    <p:extLst>
      <p:ext uri="{BB962C8B-B14F-4D97-AF65-F5344CB8AC3E}">
        <p14:creationId xmlns:p14="http://schemas.microsoft.com/office/powerpoint/2010/main" val="615046761"/>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Lst>
  <p:timing>
    <p:tnLst>
      <p:par>
        <p:cTn id="1" dur="indefinite" restart="never" nodeType="tmRoot"/>
      </p:par>
    </p:tnLst>
  </p:timing>
  <p:hf hdr="0" dt="0"/>
  <p:txStyles>
    <p:titleStyle>
      <a:lvl1pPr algn="l" defTabSz="457200" rtl="0" eaLnBrk="1" latinLnBrk="0" hangingPunct="1">
        <a:spcBef>
          <a:spcPct val="0"/>
        </a:spcBef>
        <a:buNone/>
        <a:defRPr sz="1800" b="1" i="0" kern="1200">
          <a:solidFill>
            <a:srgbClr val="FDC925"/>
          </a:solidFill>
          <a:latin typeface="Arial"/>
          <a:ea typeface="+mj-ea"/>
          <a:cs typeface="Arial"/>
        </a:defRPr>
      </a:lvl1pPr>
    </p:titleStyle>
    <p:bodyStyle>
      <a:lvl1pPr marL="230188" indent="-230188" algn="l" defTabSz="457200" rtl="0" eaLnBrk="1" latinLnBrk="0" hangingPunct="1">
        <a:spcBef>
          <a:spcPct val="20000"/>
        </a:spcBef>
        <a:buClr>
          <a:srgbClr val="FDC925"/>
        </a:buClr>
        <a:buFont typeface="Arial"/>
        <a:buChar char="•"/>
        <a:defRPr sz="1800" kern="1200">
          <a:solidFill>
            <a:schemeClr val="tx1"/>
          </a:solidFill>
          <a:latin typeface="Arial"/>
          <a:ea typeface="+mn-ea"/>
          <a:cs typeface="Arial"/>
        </a:defRPr>
      </a:lvl1pPr>
      <a:lvl2pPr marL="458788" indent="-228600" algn="l" defTabSz="457200" rtl="0" eaLnBrk="1" latinLnBrk="0" hangingPunct="1">
        <a:spcBef>
          <a:spcPct val="20000"/>
        </a:spcBef>
        <a:buClr>
          <a:srgbClr val="FDC925"/>
        </a:buClr>
        <a:buFont typeface="Arial"/>
        <a:buChar char="•"/>
        <a:defRPr sz="1600" kern="1200">
          <a:solidFill>
            <a:schemeClr val="tx1"/>
          </a:solidFill>
          <a:latin typeface="Arial"/>
          <a:ea typeface="+mn-ea"/>
          <a:cs typeface="Arial"/>
        </a:defRPr>
      </a:lvl2pPr>
      <a:lvl3pPr marL="688975" indent="-230188" algn="l" defTabSz="457200" rtl="0" eaLnBrk="1" latinLnBrk="0" hangingPunct="1">
        <a:spcBef>
          <a:spcPct val="20000"/>
        </a:spcBef>
        <a:buClr>
          <a:srgbClr val="FDC925"/>
        </a:buClr>
        <a:buFont typeface="Arial"/>
        <a:buChar char="•"/>
        <a:defRPr sz="1400" kern="1200">
          <a:solidFill>
            <a:schemeClr val="tx1"/>
          </a:solidFill>
          <a:latin typeface="Arial"/>
          <a:ea typeface="+mn-ea"/>
          <a:cs typeface="Arial"/>
        </a:defRPr>
      </a:lvl3pPr>
      <a:lvl4pPr marL="919163" indent="-230188" algn="l" defTabSz="457200" rtl="0" eaLnBrk="1" latinLnBrk="0" hangingPunct="1">
        <a:spcBef>
          <a:spcPct val="20000"/>
        </a:spcBef>
        <a:buClr>
          <a:srgbClr val="FDC925"/>
        </a:buClr>
        <a:buFont typeface="Arial"/>
        <a:buChar char="•"/>
        <a:defRPr sz="1200" kern="1200">
          <a:solidFill>
            <a:schemeClr val="tx1"/>
          </a:solidFill>
          <a:latin typeface="Arial"/>
          <a:ea typeface="+mn-ea"/>
          <a:cs typeface="Arial"/>
        </a:defRPr>
      </a:lvl4pPr>
      <a:lvl5pPr marL="1139825" indent="-230188" algn="l" defTabSz="457200" rtl="0" eaLnBrk="1" latinLnBrk="0" hangingPunct="1">
        <a:spcBef>
          <a:spcPct val="20000"/>
        </a:spcBef>
        <a:buClr>
          <a:srgbClr val="FDC925"/>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zebra.com/us/en/supply-selector-tool.html" TargetMode="External"/><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mailto:printheadprotection@zebra.com" TargetMode="External"/><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phc.zebra.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sz="quarter" idx="10"/>
          </p:nvPr>
        </p:nvSpPr>
        <p:spPr/>
        <p:txBody>
          <a:bodyPr rtlCol="0"/>
          <a:lstStyle/>
          <a:p>
            <a:pPr eaLnBrk="1" fontAlgn="auto" hangingPunct="1">
              <a:spcAft>
                <a:spcPts val="0"/>
              </a:spcAft>
              <a:buFont typeface="Arial"/>
              <a:buNone/>
              <a:defRPr/>
            </a:pPr>
            <a:r>
              <a:rPr lang="en-US" dirty="0" smtClean="0"/>
              <a:t>Bar Code Supplies</a:t>
            </a:r>
          </a:p>
        </p:txBody>
      </p:sp>
      <p:sp>
        <p:nvSpPr>
          <p:cNvPr id="3" name="Text Placeholder 2"/>
          <p:cNvSpPr>
            <a:spLocks noGrp="1"/>
          </p:cNvSpPr>
          <p:nvPr>
            <p:ph type="body" sz="quarter" idx="11"/>
          </p:nvPr>
        </p:nvSpPr>
        <p:spPr/>
        <p:txBody>
          <a:bodyPr/>
          <a:lstStyle/>
          <a:p>
            <a:pPr>
              <a:defRPr/>
            </a:pPr>
            <a:r>
              <a:rPr lang="en-US" dirty="0" smtClean="0"/>
              <a:t>Christine Weber</a:t>
            </a:r>
          </a:p>
          <a:p>
            <a:pPr>
              <a:defRPr/>
            </a:pPr>
            <a:r>
              <a:rPr lang="en-US" smtClean="0"/>
              <a:t>April, </a:t>
            </a:r>
            <a:r>
              <a:rPr lang="en-US" dirty="0" smtClean="0"/>
              <a:t>2015</a:t>
            </a:r>
            <a:endParaRPr lang="en-US" dirty="0"/>
          </a:p>
          <a:p>
            <a:endParaRPr lang="en-US" dirty="0"/>
          </a:p>
        </p:txBody>
      </p:sp>
      <p:sp>
        <p:nvSpPr>
          <p:cNvPr id="4" name="Title 3"/>
          <p:cNvSpPr>
            <a:spLocks noGrp="1"/>
          </p:cNvSpPr>
          <p:nvPr>
            <p:ph type="ctrTitle" idx="4294967295"/>
          </p:nvPr>
        </p:nvSpPr>
        <p:spPr>
          <a:xfrm>
            <a:off x="0" y="2673350"/>
            <a:ext cx="3519488" cy="2360613"/>
          </a:xfrm>
          <a:prstGeom prst="rect">
            <a:avLst/>
          </a:prstGeom>
        </p:spPr>
        <p:txBody>
          <a:bodyPr/>
          <a:lstStyle/>
          <a:p>
            <a:pPr eaLnBrk="1" fontAlgn="auto" hangingPunct="1">
              <a:spcAft>
                <a:spcPts val="0"/>
              </a:spcAft>
              <a:defRPr/>
            </a:pPr>
            <a:r>
              <a:rPr lang="en-US" dirty="0" smtClean="0"/>
              <a:t>Supplies training</a:t>
            </a:r>
            <a:endParaRPr lang="en-US"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latin typeface="Arial" charset="0"/>
              </a:rPr>
              <a:t>Barcode Label: A Critical Mechanism</a:t>
            </a:r>
          </a:p>
        </p:txBody>
      </p:sp>
      <p:sp>
        <p:nvSpPr>
          <p:cNvPr id="27652" name="Content Placeholder 3"/>
          <p:cNvSpPr>
            <a:spLocks noGrp="1"/>
          </p:cNvSpPr>
          <p:nvPr>
            <p:ph idx="1"/>
          </p:nvPr>
        </p:nvSpPr>
        <p:spPr/>
        <p:txBody>
          <a:bodyPr/>
          <a:lstStyle/>
          <a:p>
            <a:pPr eaLnBrk="1" hangingPunct="1"/>
            <a:r>
              <a:rPr lang="en-US" altLang="en-US" dirty="0" smtClean="0">
                <a:latin typeface="Arial" charset="0"/>
              </a:rPr>
              <a:t>Enhance Customer Experience</a:t>
            </a:r>
          </a:p>
          <a:p>
            <a:pPr eaLnBrk="1" hangingPunct="1"/>
            <a:endParaRPr lang="en-US" altLang="en-US" sz="1400" dirty="0" smtClean="0">
              <a:latin typeface="Arial" charset="0"/>
            </a:endParaRPr>
          </a:p>
          <a:p>
            <a:pPr eaLnBrk="1" hangingPunct="1"/>
            <a:r>
              <a:rPr lang="en-US" altLang="en-US" dirty="0" smtClean="0">
                <a:latin typeface="Arial" charset="0"/>
              </a:rPr>
              <a:t>Improves Operational Efficiency</a:t>
            </a:r>
          </a:p>
          <a:p>
            <a:pPr eaLnBrk="1" hangingPunct="1"/>
            <a:endParaRPr lang="en-US" altLang="en-US" sz="1400" dirty="0" smtClean="0">
              <a:latin typeface="Arial" charset="0"/>
            </a:endParaRPr>
          </a:p>
          <a:p>
            <a:pPr eaLnBrk="1" hangingPunct="1"/>
            <a:r>
              <a:rPr lang="en-US" altLang="en-US" dirty="0" smtClean="0">
                <a:latin typeface="Arial" charset="0"/>
              </a:rPr>
              <a:t>Supports Business Growth</a:t>
            </a:r>
          </a:p>
          <a:p>
            <a:pPr eaLnBrk="1" hangingPunct="1"/>
            <a:endParaRPr lang="en-US" altLang="en-US" sz="1400" dirty="0" smtClean="0">
              <a:latin typeface="Arial" charset="0"/>
            </a:endParaRPr>
          </a:p>
          <a:p>
            <a:pPr eaLnBrk="1" hangingPunct="1"/>
            <a:r>
              <a:rPr lang="en-US" altLang="en-US" dirty="0" smtClean="0">
                <a:latin typeface="Arial" charset="0"/>
              </a:rPr>
              <a:t>Ensures Brand Consistency</a:t>
            </a:r>
          </a:p>
          <a:p>
            <a:pPr eaLnBrk="1" hangingPunct="1"/>
            <a:endParaRPr lang="en-US" altLang="en-US" dirty="0" smtClean="0">
              <a:latin typeface="Arial" charset="0"/>
            </a:endParaRPr>
          </a:p>
        </p:txBody>
      </p:sp>
      <p:sp>
        <p:nvSpPr>
          <p:cNvPr id="27651" name="Slide Number Placeholder 2"/>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1975B9C5-07D9-4C1E-8E81-59E2EE9E40F7}" type="slidenum">
              <a:rPr altLang="en-US" smtClean="0">
                <a:solidFill>
                  <a:schemeClr val="bg1"/>
                </a:solidFill>
              </a:rPr>
              <a:pPr eaLnBrk="1" fontAlgn="base" hangingPunct="1">
                <a:spcBef>
                  <a:spcPct val="0"/>
                </a:spcBef>
                <a:spcAft>
                  <a:spcPct val="0"/>
                </a:spcAft>
              </a:pPr>
              <a:t>10</a:t>
            </a:fld>
            <a:endParaRPr altLang="en-US"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 Barcode </a:t>
            </a:r>
            <a:r>
              <a:rPr lang="en-US" dirty="0"/>
              <a:t>L</a:t>
            </a:r>
            <a:r>
              <a:rPr lang="en-US" dirty="0" smtClean="0"/>
              <a:t>abel </a:t>
            </a:r>
            <a:r>
              <a:rPr lang="en-US" dirty="0"/>
              <a:t>S</a:t>
            </a:r>
            <a:r>
              <a:rPr lang="en-US" dirty="0" smtClean="0"/>
              <a:t>eems </a:t>
            </a:r>
            <a:r>
              <a:rPr lang="en-US" dirty="0"/>
              <a:t>S</a:t>
            </a:r>
            <a:r>
              <a:rPr lang="en-US" dirty="0" smtClean="0"/>
              <a:t>imple….</a:t>
            </a:r>
            <a:endParaRPr lang="en-US" dirty="0"/>
          </a:p>
        </p:txBody>
      </p:sp>
      <p:grpSp>
        <p:nvGrpSpPr>
          <p:cNvPr id="4" name="Group 23"/>
          <p:cNvGrpSpPr>
            <a:grpSpLocks/>
          </p:cNvGrpSpPr>
          <p:nvPr/>
        </p:nvGrpSpPr>
        <p:grpSpPr bwMode="auto">
          <a:xfrm>
            <a:off x="696913" y="4708525"/>
            <a:ext cx="7210425" cy="1101725"/>
            <a:chOff x="696913" y="5013325"/>
            <a:chExt cx="7210425" cy="1101725"/>
          </a:xfrm>
          <a:solidFill>
            <a:schemeClr val="accent4">
              <a:lumMod val="50000"/>
            </a:schemeClr>
          </a:solidFill>
        </p:grpSpPr>
        <p:sp>
          <p:nvSpPr>
            <p:cNvPr id="5" name="Freeform 6"/>
            <p:cNvSpPr>
              <a:spLocks/>
            </p:cNvSpPr>
            <p:nvPr/>
          </p:nvSpPr>
          <p:spPr bwMode="auto">
            <a:xfrm>
              <a:off x="696913" y="5013325"/>
              <a:ext cx="4716462" cy="1101725"/>
            </a:xfrm>
            <a:custGeom>
              <a:avLst/>
              <a:gdLst>
                <a:gd name="T0" fmla="*/ 0 w 2971"/>
                <a:gd name="T1" fmla="*/ 2147483647 h 694"/>
                <a:gd name="T2" fmla="*/ 2147483647 w 2971"/>
                <a:gd name="T3" fmla="*/ 2147483647 h 694"/>
                <a:gd name="T4" fmla="*/ 2147483647 w 2971"/>
                <a:gd name="T5" fmla="*/ 0 h 694"/>
                <a:gd name="T6" fmla="*/ 2147483647 w 2971"/>
                <a:gd name="T7" fmla="*/ 0 h 694"/>
                <a:gd name="T8" fmla="*/ 2147483647 w 2971"/>
                <a:gd name="T9" fmla="*/ 2147483647 h 694"/>
                <a:gd name="T10" fmla="*/ 0 w 2971"/>
                <a:gd name="T11" fmla="*/ 2147483647 h 694"/>
                <a:gd name="T12" fmla="*/ 0 60000 65536"/>
                <a:gd name="T13" fmla="*/ 0 60000 65536"/>
                <a:gd name="T14" fmla="*/ 0 60000 65536"/>
                <a:gd name="T15" fmla="*/ 0 60000 65536"/>
                <a:gd name="T16" fmla="*/ 0 60000 65536"/>
                <a:gd name="T17" fmla="*/ 0 60000 65536"/>
                <a:gd name="T18" fmla="*/ 0 w 2971"/>
                <a:gd name="T19" fmla="*/ 0 h 694"/>
                <a:gd name="T20" fmla="*/ 2971 w 2971"/>
                <a:gd name="T21" fmla="*/ 694 h 694"/>
              </a:gdLst>
              <a:ahLst/>
              <a:cxnLst>
                <a:cxn ang="T12">
                  <a:pos x="T0" y="T1"/>
                </a:cxn>
                <a:cxn ang="T13">
                  <a:pos x="T2" y="T3"/>
                </a:cxn>
                <a:cxn ang="T14">
                  <a:pos x="T4" y="T5"/>
                </a:cxn>
                <a:cxn ang="T15">
                  <a:pos x="T6" y="T7"/>
                </a:cxn>
                <a:cxn ang="T16">
                  <a:pos x="T8" y="T9"/>
                </a:cxn>
                <a:cxn ang="T17">
                  <a:pos x="T10" y="T11"/>
                </a:cxn>
              </a:cxnLst>
              <a:rect l="T18" t="T19" r="T20" b="T21"/>
              <a:pathLst>
                <a:path w="2971" h="694">
                  <a:moveTo>
                    <a:pt x="0" y="686"/>
                  </a:moveTo>
                  <a:lnTo>
                    <a:pt x="9" y="590"/>
                  </a:lnTo>
                  <a:lnTo>
                    <a:pt x="183" y="0"/>
                  </a:lnTo>
                  <a:lnTo>
                    <a:pt x="2970" y="0"/>
                  </a:lnTo>
                  <a:lnTo>
                    <a:pt x="2812" y="693"/>
                  </a:lnTo>
                  <a:lnTo>
                    <a:pt x="0" y="686"/>
                  </a:lnTo>
                </a:path>
              </a:pathLst>
            </a:custGeom>
            <a:grpFill/>
            <a:ln w="3175" cap="rnd" cmpd="sng">
              <a:solidFill>
                <a:schemeClr val="tx1"/>
              </a:solidFill>
              <a:prstDash val="solid"/>
              <a:round/>
              <a:headEnd type="none" w="sm" len="sm"/>
              <a:tailEnd type="none" w="sm" len="sm"/>
            </a:ln>
          </p:spPr>
          <p:txBody>
            <a:bodyPr/>
            <a:lstStyle/>
            <a:p>
              <a:pPr fontAlgn="auto">
                <a:spcBef>
                  <a:spcPts val="0"/>
                </a:spcBef>
                <a:spcAft>
                  <a:spcPts val="0"/>
                </a:spcAft>
                <a:defRPr/>
              </a:pPr>
              <a:endParaRPr lang="en-US">
                <a:latin typeface="+mn-lt"/>
                <a:cs typeface="+mn-cs"/>
              </a:endParaRPr>
            </a:p>
          </p:txBody>
        </p:sp>
        <p:grpSp>
          <p:nvGrpSpPr>
            <p:cNvPr id="6" name="Group 8"/>
            <p:cNvGrpSpPr>
              <a:grpSpLocks/>
            </p:cNvGrpSpPr>
            <p:nvPr/>
          </p:nvGrpSpPr>
          <p:grpSpPr bwMode="auto">
            <a:xfrm>
              <a:off x="5281613" y="5529263"/>
              <a:ext cx="2625725" cy="406400"/>
              <a:chOff x="3842" y="3222"/>
              <a:chExt cx="1654" cy="256"/>
            </a:xfrm>
            <a:grpFill/>
          </p:grpSpPr>
          <p:sp>
            <p:nvSpPr>
              <p:cNvPr id="7" name="Rectangle 9"/>
              <p:cNvSpPr>
                <a:spLocks noChangeArrowheads="1"/>
              </p:cNvSpPr>
              <p:nvPr/>
            </p:nvSpPr>
            <p:spPr bwMode="auto">
              <a:xfrm>
                <a:off x="4334" y="3222"/>
                <a:ext cx="1162" cy="256"/>
              </a:xfrm>
              <a:prstGeom prst="rect">
                <a:avLst/>
              </a:prstGeom>
              <a:grpFill/>
              <a:ln w="9525">
                <a:solidFill>
                  <a:srgbClr val="0099CC"/>
                </a:solidFill>
                <a:miter lim="800000"/>
                <a:headEnd/>
                <a:tailEnd/>
              </a:ln>
            </p:spPr>
            <p:txBody>
              <a:bodyPr wrap="none" lIns="92075" tIns="46038" rIns="92075" bIns="46038">
                <a:spAutoFit/>
              </a:bodyPr>
              <a:lstStyle/>
              <a:p>
                <a:pPr eaLnBrk="0" fontAlgn="auto" hangingPunct="0">
                  <a:spcBef>
                    <a:spcPts val="0"/>
                  </a:spcBef>
                  <a:spcAft>
                    <a:spcPts val="0"/>
                  </a:spcAft>
                  <a:defRPr/>
                </a:pPr>
                <a:r>
                  <a:rPr lang="en-US" sz="2000" b="1" i="1">
                    <a:latin typeface="+mn-lt"/>
                    <a:ea typeface="ＭＳ Ｐゴシック" pitchFamily="34" charset="-128"/>
                    <a:cs typeface="+mn-cs"/>
                  </a:rPr>
                  <a:t>Release Liner</a:t>
                </a:r>
              </a:p>
            </p:txBody>
          </p:sp>
          <p:sp>
            <p:nvSpPr>
              <p:cNvPr id="8" name="Line 10"/>
              <p:cNvSpPr>
                <a:spLocks noChangeShapeType="1"/>
              </p:cNvSpPr>
              <p:nvPr/>
            </p:nvSpPr>
            <p:spPr bwMode="auto">
              <a:xfrm flipH="1">
                <a:off x="3842" y="3314"/>
                <a:ext cx="468" cy="0"/>
              </a:xfrm>
              <a:prstGeom prst="line">
                <a:avLst/>
              </a:prstGeom>
              <a:grpFill/>
              <a:ln w="12700">
                <a:solidFill>
                  <a:schemeClr val="tx1"/>
                </a:solidFill>
                <a:round/>
                <a:headEnd type="none" w="sm" len="sm"/>
                <a:tailEnd type="none" w="sm" len="sm"/>
              </a:ln>
            </p:spPr>
            <p:txBody>
              <a:bodyPr wrap="none" anchor="ctr"/>
              <a:lstStyle/>
              <a:p>
                <a:pPr fontAlgn="auto">
                  <a:spcBef>
                    <a:spcPts val="0"/>
                  </a:spcBef>
                  <a:spcAft>
                    <a:spcPts val="0"/>
                  </a:spcAft>
                  <a:defRPr/>
                </a:pPr>
                <a:endParaRPr lang="en-US">
                  <a:latin typeface="+mn-lt"/>
                  <a:cs typeface="+mn-cs"/>
                </a:endParaRPr>
              </a:p>
            </p:txBody>
          </p:sp>
        </p:grpSp>
      </p:grpSp>
      <p:grpSp>
        <p:nvGrpSpPr>
          <p:cNvPr id="9" name="Group 24"/>
          <p:cNvGrpSpPr>
            <a:grpSpLocks/>
          </p:cNvGrpSpPr>
          <p:nvPr/>
        </p:nvGrpSpPr>
        <p:grpSpPr bwMode="auto">
          <a:xfrm>
            <a:off x="644525" y="4568825"/>
            <a:ext cx="7585075" cy="1101725"/>
            <a:chOff x="644525" y="4873625"/>
            <a:chExt cx="7585080" cy="1101725"/>
          </a:xfrm>
          <a:solidFill>
            <a:schemeClr val="accent4">
              <a:lumMod val="75000"/>
            </a:schemeClr>
          </a:solidFill>
        </p:grpSpPr>
        <p:sp>
          <p:nvSpPr>
            <p:cNvPr id="10" name="Freeform 7"/>
            <p:cNvSpPr>
              <a:spLocks/>
            </p:cNvSpPr>
            <p:nvPr/>
          </p:nvSpPr>
          <p:spPr bwMode="auto">
            <a:xfrm>
              <a:off x="644525" y="4873625"/>
              <a:ext cx="4719638" cy="1101725"/>
            </a:xfrm>
            <a:custGeom>
              <a:avLst/>
              <a:gdLst>
                <a:gd name="T0" fmla="*/ 0 w 2973"/>
                <a:gd name="T1" fmla="*/ 2147483647 h 694"/>
                <a:gd name="T2" fmla="*/ 2147483647 w 2973"/>
                <a:gd name="T3" fmla="*/ 2147483647 h 694"/>
                <a:gd name="T4" fmla="*/ 2147483647 w 2973"/>
                <a:gd name="T5" fmla="*/ 0 h 694"/>
                <a:gd name="T6" fmla="*/ 2147483647 w 2973"/>
                <a:gd name="T7" fmla="*/ 0 h 694"/>
                <a:gd name="T8" fmla="*/ 2147483647 w 2973"/>
                <a:gd name="T9" fmla="*/ 2147483647 h 694"/>
                <a:gd name="T10" fmla="*/ 0 w 2973"/>
                <a:gd name="T11" fmla="*/ 2147483647 h 694"/>
                <a:gd name="T12" fmla="*/ 0 60000 65536"/>
                <a:gd name="T13" fmla="*/ 0 60000 65536"/>
                <a:gd name="T14" fmla="*/ 0 60000 65536"/>
                <a:gd name="T15" fmla="*/ 0 60000 65536"/>
                <a:gd name="T16" fmla="*/ 0 60000 65536"/>
                <a:gd name="T17" fmla="*/ 0 60000 65536"/>
                <a:gd name="T18" fmla="*/ 0 w 2973"/>
                <a:gd name="T19" fmla="*/ 0 h 694"/>
                <a:gd name="T20" fmla="*/ 2973 w 2973"/>
                <a:gd name="T21" fmla="*/ 694 h 694"/>
              </a:gdLst>
              <a:ahLst/>
              <a:cxnLst>
                <a:cxn ang="T12">
                  <a:pos x="T0" y="T1"/>
                </a:cxn>
                <a:cxn ang="T13">
                  <a:pos x="T2" y="T3"/>
                </a:cxn>
                <a:cxn ang="T14">
                  <a:pos x="T4" y="T5"/>
                </a:cxn>
                <a:cxn ang="T15">
                  <a:pos x="T6" y="T7"/>
                </a:cxn>
                <a:cxn ang="T16">
                  <a:pos x="T8" y="T9"/>
                </a:cxn>
                <a:cxn ang="T17">
                  <a:pos x="T10" y="T11"/>
                </a:cxn>
              </a:cxnLst>
              <a:rect l="T18" t="T19" r="T20" b="T21"/>
              <a:pathLst>
                <a:path w="2973" h="694">
                  <a:moveTo>
                    <a:pt x="0" y="686"/>
                  </a:moveTo>
                  <a:lnTo>
                    <a:pt x="9" y="590"/>
                  </a:lnTo>
                  <a:lnTo>
                    <a:pt x="183" y="0"/>
                  </a:lnTo>
                  <a:lnTo>
                    <a:pt x="2972" y="0"/>
                  </a:lnTo>
                  <a:lnTo>
                    <a:pt x="2814" y="693"/>
                  </a:lnTo>
                  <a:lnTo>
                    <a:pt x="0" y="686"/>
                  </a:lnTo>
                </a:path>
              </a:pathLst>
            </a:custGeom>
            <a:grpFill/>
            <a:ln w="3175" cap="rnd" cmpd="sng">
              <a:solidFill>
                <a:schemeClr val="tx1"/>
              </a:solidFill>
              <a:prstDash val="solid"/>
              <a:round/>
              <a:headEnd type="none" w="sm" len="sm"/>
              <a:tailEnd type="none" w="sm" len="sm"/>
            </a:ln>
          </p:spPr>
          <p:txBody>
            <a:bodyPr/>
            <a:lstStyle/>
            <a:p>
              <a:pPr fontAlgn="auto">
                <a:spcBef>
                  <a:spcPts val="0"/>
                </a:spcBef>
                <a:spcAft>
                  <a:spcPts val="0"/>
                </a:spcAft>
                <a:defRPr/>
              </a:pPr>
              <a:endParaRPr lang="en-US">
                <a:latin typeface="+mn-lt"/>
                <a:cs typeface="+mn-cs"/>
              </a:endParaRPr>
            </a:p>
          </p:txBody>
        </p:sp>
        <p:grpSp>
          <p:nvGrpSpPr>
            <p:cNvPr id="11" name="Group 11"/>
            <p:cNvGrpSpPr>
              <a:grpSpLocks/>
            </p:cNvGrpSpPr>
            <p:nvPr/>
          </p:nvGrpSpPr>
          <p:grpSpPr bwMode="auto">
            <a:xfrm>
              <a:off x="4648203" y="5029200"/>
              <a:ext cx="3581402" cy="400050"/>
              <a:chOff x="3460" y="2985"/>
              <a:chExt cx="2256" cy="252"/>
            </a:xfrm>
            <a:grpFill/>
          </p:grpSpPr>
          <p:sp>
            <p:nvSpPr>
              <p:cNvPr id="12" name="Rectangle 12"/>
              <p:cNvSpPr>
                <a:spLocks noChangeArrowheads="1"/>
              </p:cNvSpPr>
              <p:nvPr/>
            </p:nvSpPr>
            <p:spPr bwMode="auto">
              <a:xfrm>
                <a:off x="4334" y="2985"/>
                <a:ext cx="1382" cy="252"/>
              </a:xfrm>
              <a:prstGeom prst="rect">
                <a:avLst/>
              </a:prstGeom>
              <a:grpFill/>
              <a:ln w="9525">
                <a:noFill/>
                <a:miter lim="800000"/>
                <a:headEnd/>
                <a:tailEnd/>
              </a:ln>
            </p:spPr>
            <p:txBody>
              <a:bodyPr wrap="none" lIns="92075" tIns="46038" rIns="92075" bIns="46038">
                <a:spAutoFit/>
              </a:bodyPr>
              <a:lstStyle/>
              <a:p>
                <a:pPr eaLnBrk="0" fontAlgn="auto" hangingPunct="0">
                  <a:spcBef>
                    <a:spcPts val="0"/>
                  </a:spcBef>
                  <a:spcAft>
                    <a:spcPts val="0"/>
                  </a:spcAft>
                  <a:defRPr/>
                </a:pPr>
                <a:r>
                  <a:rPr lang="en-US" sz="2000" b="1" i="1" dirty="0">
                    <a:latin typeface="+mn-lt"/>
                    <a:ea typeface="ＭＳ Ｐゴシック" pitchFamily="34" charset="-128"/>
                    <a:cs typeface="+mn-cs"/>
                  </a:rPr>
                  <a:t>Silicone Coating</a:t>
                </a:r>
              </a:p>
            </p:txBody>
          </p:sp>
          <p:sp>
            <p:nvSpPr>
              <p:cNvPr id="13" name="Line 13"/>
              <p:cNvSpPr>
                <a:spLocks noChangeShapeType="1"/>
              </p:cNvSpPr>
              <p:nvPr/>
            </p:nvSpPr>
            <p:spPr bwMode="auto">
              <a:xfrm flipH="1">
                <a:off x="3460" y="3094"/>
                <a:ext cx="855" cy="0"/>
              </a:xfrm>
              <a:prstGeom prst="line">
                <a:avLst/>
              </a:prstGeom>
              <a:grpFill/>
              <a:ln w="12700">
                <a:solidFill>
                  <a:schemeClr val="tx1"/>
                </a:solidFill>
                <a:round/>
                <a:headEnd type="none" w="sm" len="sm"/>
                <a:tailEnd type="none" w="sm" len="sm"/>
              </a:ln>
            </p:spPr>
            <p:txBody>
              <a:bodyPr wrap="none" anchor="ctr"/>
              <a:lstStyle/>
              <a:p>
                <a:pPr fontAlgn="auto">
                  <a:spcBef>
                    <a:spcPts val="0"/>
                  </a:spcBef>
                  <a:spcAft>
                    <a:spcPts val="0"/>
                  </a:spcAft>
                  <a:defRPr/>
                </a:pPr>
                <a:endParaRPr lang="en-US">
                  <a:latin typeface="+mn-lt"/>
                  <a:cs typeface="+mn-cs"/>
                </a:endParaRPr>
              </a:p>
            </p:txBody>
          </p:sp>
        </p:grpSp>
      </p:grpSp>
      <p:grpSp>
        <p:nvGrpSpPr>
          <p:cNvPr id="14" name="Group 28"/>
          <p:cNvGrpSpPr>
            <a:grpSpLocks/>
          </p:cNvGrpSpPr>
          <p:nvPr/>
        </p:nvGrpSpPr>
        <p:grpSpPr bwMode="auto">
          <a:xfrm>
            <a:off x="609600" y="3124200"/>
            <a:ext cx="6723063" cy="2409825"/>
            <a:chOff x="609600" y="3429000"/>
            <a:chExt cx="6723063" cy="2409825"/>
          </a:xfrm>
          <a:solidFill>
            <a:schemeClr val="accent1">
              <a:lumMod val="40000"/>
              <a:lumOff val="60000"/>
            </a:schemeClr>
          </a:solidFill>
        </p:grpSpPr>
        <p:grpSp>
          <p:nvGrpSpPr>
            <p:cNvPr id="15" name="Group 25"/>
            <p:cNvGrpSpPr>
              <a:grpSpLocks/>
            </p:cNvGrpSpPr>
            <p:nvPr/>
          </p:nvGrpSpPr>
          <p:grpSpPr bwMode="auto">
            <a:xfrm>
              <a:off x="609600" y="3429000"/>
              <a:ext cx="6723063" cy="2409825"/>
              <a:chOff x="609600" y="3429000"/>
              <a:chExt cx="6723063" cy="2409825"/>
            </a:xfrm>
            <a:grpFill/>
          </p:grpSpPr>
          <p:sp>
            <p:nvSpPr>
              <p:cNvPr id="17" name="Freeform 14"/>
              <p:cNvSpPr>
                <a:spLocks/>
              </p:cNvSpPr>
              <p:nvPr/>
            </p:nvSpPr>
            <p:spPr bwMode="auto">
              <a:xfrm>
                <a:off x="609600" y="3429000"/>
                <a:ext cx="4719638" cy="2409825"/>
              </a:xfrm>
              <a:custGeom>
                <a:avLst/>
                <a:gdLst>
                  <a:gd name="T0" fmla="*/ 2147483647 w 2973"/>
                  <a:gd name="T1" fmla="*/ 2147483647 h 1518"/>
                  <a:gd name="T2" fmla="*/ 2147483647 w 2973"/>
                  <a:gd name="T3" fmla="*/ 2147483647 h 1518"/>
                  <a:gd name="T4" fmla="*/ 2147483647 w 2973"/>
                  <a:gd name="T5" fmla="*/ 2147483647 h 1518"/>
                  <a:gd name="T6" fmla="*/ 2147483647 w 2973"/>
                  <a:gd name="T7" fmla="*/ 2147483647 h 1518"/>
                  <a:gd name="T8" fmla="*/ 2147483647 w 2973"/>
                  <a:gd name="T9" fmla="*/ 2147483647 h 1518"/>
                  <a:gd name="T10" fmla="*/ 2147483647 w 2973"/>
                  <a:gd name="T11" fmla="*/ 2147483647 h 1518"/>
                  <a:gd name="T12" fmla="*/ 2147483647 w 2973"/>
                  <a:gd name="T13" fmla="*/ 2147483647 h 1518"/>
                  <a:gd name="T14" fmla="*/ 2147483647 w 2973"/>
                  <a:gd name="T15" fmla="*/ 2147483647 h 1518"/>
                  <a:gd name="T16" fmla="*/ 2147483647 w 2973"/>
                  <a:gd name="T17" fmla="*/ 2147483647 h 1518"/>
                  <a:gd name="T18" fmla="*/ 2147483647 w 2973"/>
                  <a:gd name="T19" fmla="*/ 2147483647 h 1518"/>
                  <a:gd name="T20" fmla="*/ 2147483647 w 2973"/>
                  <a:gd name="T21" fmla="*/ 2147483647 h 1518"/>
                  <a:gd name="T22" fmla="*/ 2147483647 w 2973"/>
                  <a:gd name="T23" fmla="*/ 2147483647 h 1518"/>
                  <a:gd name="T24" fmla="*/ 2147483647 w 2973"/>
                  <a:gd name="T25" fmla="*/ 2147483647 h 1518"/>
                  <a:gd name="T26" fmla="*/ 2147483647 w 2973"/>
                  <a:gd name="T27" fmla="*/ 2147483647 h 1518"/>
                  <a:gd name="T28" fmla="*/ 2147483647 w 2973"/>
                  <a:gd name="T29" fmla="*/ 2147483647 h 1518"/>
                  <a:gd name="T30" fmla="*/ 2147483647 w 2973"/>
                  <a:gd name="T31" fmla="*/ 2147483647 h 1518"/>
                  <a:gd name="T32" fmla="*/ 2147483647 w 2973"/>
                  <a:gd name="T33" fmla="*/ 2147483647 h 1518"/>
                  <a:gd name="T34" fmla="*/ 2147483647 w 2973"/>
                  <a:gd name="T35" fmla="*/ 2147483647 h 1518"/>
                  <a:gd name="T36" fmla="*/ 2147483647 w 2973"/>
                  <a:gd name="T37" fmla="*/ 2147483647 h 1518"/>
                  <a:gd name="T38" fmla="*/ 2147483647 w 2973"/>
                  <a:gd name="T39" fmla="*/ 2147483647 h 1518"/>
                  <a:gd name="T40" fmla="*/ 2147483647 w 2973"/>
                  <a:gd name="T41" fmla="*/ 2147483647 h 1518"/>
                  <a:gd name="T42" fmla="*/ 2147483647 w 2973"/>
                  <a:gd name="T43" fmla="*/ 2147483647 h 1518"/>
                  <a:gd name="T44" fmla="*/ 2147483647 w 2973"/>
                  <a:gd name="T45" fmla="*/ 2147483647 h 1518"/>
                  <a:gd name="T46" fmla="*/ 2147483647 w 2973"/>
                  <a:gd name="T47" fmla="*/ 2147483647 h 1518"/>
                  <a:gd name="T48" fmla="*/ 2147483647 w 2973"/>
                  <a:gd name="T49" fmla="*/ 2147483647 h 1518"/>
                  <a:gd name="T50" fmla="*/ 2147483647 w 2973"/>
                  <a:gd name="T51" fmla="*/ 2147483647 h 1518"/>
                  <a:gd name="T52" fmla="*/ 2147483647 w 2973"/>
                  <a:gd name="T53" fmla="*/ 2147483647 h 1518"/>
                  <a:gd name="T54" fmla="*/ 2147483647 w 2973"/>
                  <a:gd name="T55" fmla="*/ 0 h 1518"/>
                  <a:gd name="T56" fmla="*/ 2147483647 w 2973"/>
                  <a:gd name="T57" fmla="*/ 0 h 1518"/>
                  <a:gd name="T58" fmla="*/ 2147483647 w 2973"/>
                  <a:gd name="T59" fmla="*/ 2147483647 h 1518"/>
                  <a:gd name="T60" fmla="*/ 2147483647 w 2973"/>
                  <a:gd name="T61" fmla="*/ 2147483647 h 1518"/>
                  <a:gd name="T62" fmla="*/ 2147483647 w 2973"/>
                  <a:gd name="T63" fmla="*/ 2147483647 h 1518"/>
                  <a:gd name="T64" fmla="*/ 2147483647 w 2973"/>
                  <a:gd name="T65" fmla="*/ 2147483647 h 1518"/>
                  <a:gd name="T66" fmla="*/ 2147483647 w 2973"/>
                  <a:gd name="T67" fmla="*/ 2147483647 h 1518"/>
                  <a:gd name="T68" fmla="*/ 2147483647 w 2973"/>
                  <a:gd name="T69" fmla="*/ 2147483647 h 1518"/>
                  <a:gd name="T70" fmla="*/ 2147483647 w 2973"/>
                  <a:gd name="T71" fmla="*/ 2147483647 h 1518"/>
                  <a:gd name="T72" fmla="*/ 2147483647 w 2973"/>
                  <a:gd name="T73" fmla="*/ 2147483647 h 1518"/>
                  <a:gd name="T74" fmla="*/ 2147483647 w 2973"/>
                  <a:gd name="T75" fmla="*/ 2147483647 h 1518"/>
                  <a:gd name="T76" fmla="*/ 2147483647 w 2973"/>
                  <a:gd name="T77" fmla="*/ 2147483647 h 1518"/>
                  <a:gd name="T78" fmla="*/ 2147483647 w 2973"/>
                  <a:gd name="T79" fmla="*/ 2147483647 h 1518"/>
                  <a:gd name="T80" fmla="*/ 2147483647 w 2973"/>
                  <a:gd name="T81" fmla="*/ 2147483647 h 1518"/>
                  <a:gd name="T82" fmla="*/ 2147483647 w 2973"/>
                  <a:gd name="T83" fmla="*/ 2147483647 h 1518"/>
                  <a:gd name="T84" fmla="*/ 2147483647 w 2973"/>
                  <a:gd name="T85" fmla="*/ 2147483647 h 1518"/>
                  <a:gd name="T86" fmla="*/ 2147483647 w 2973"/>
                  <a:gd name="T87" fmla="*/ 2147483647 h 1518"/>
                  <a:gd name="T88" fmla="*/ 2147483647 w 2973"/>
                  <a:gd name="T89" fmla="*/ 2147483647 h 1518"/>
                  <a:gd name="T90" fmla="*/ 2147483647 w 2973"/>
                  <a:gd name="T91" fmla="*/ 2147483647 h 1518"/>
                  <a:gd name="T92" fmla="*/ 2147483647 w 2973"/>
                  <a:gd name="T93" fmla="*/ 2147483647 h 1518"/>
                  <a:gd name="T94" fmla="*/ 2147483647 w 2973"/>
                  <a:gd name="T95" fmla="*/ 2147483647 h 1518"/>
                  <a:gd name="T96" fmla="*/ 2147483647 w 2973"/>
                  <a:gd name="T97" fmla="*/ 2147483647 h 1518"/>
                  <a:gd name="T98" fmla="*/ 2147483647 w 2973"/>
                  <a:gd name="T99" fmla="*/ 2147483647 h 1518"/>
                  <a:gd name="T100" fmla="*/ 2147483647 w 2973"/>
                  <a:gd name="T101" fmla="*/ 2147483647 h 1518"/>
                  <a:gd name="T102" fmla="*/ 2147483647 w 2973"/>
                  <a:gd name="T103" fmla="*/ 2147483647 h 1518"/>
                  <a:gd name="T104" fmla="*/ 2147483647 w 2973"/>
                  <a:gd name="T105" fmla="*/ 2147483647 h 1518"/>
                  <a:gd name="T106" fmla="*/ 2147483647 w 2973"/>
                  <a:gd name="T107" fmla="*/ 2147483647 h 1518"/>
                  <a:gd name="T108" fmla="*/ 2147483647 w 2973"/>
                  <a:gd name="T109" fmla="*/ 2147483647 h 1518"/>
                  <a:gd name="T110" fmla="*/ 2147483647 w 2973"/>
                  <a:gd name="T111" fmla="*/ 2147483647 h 1518"/>
                  <a:gd name="T112" fmla="*/ 2147483647 w 2973"/>
                  <a:gd name="T113" fmla="*/ 2147483647 h 15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73"/>
                  <a:gd name="T172" fmla="*/ 0 h 1518"/>
                  <a:gd name="T173" fmla="*/ 2973 w 2973"/>
                  <a:gd name="T174" fmla="*/ 1518 h 15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73" h="1518">
                    <a:moveTo>
                      <a:pt x="197" y="876"/>
                    </a:moveTo>
                    <a:lnTo>
                      <a:pt x="203" y="876"/>
                    </a:lnTo>
                    <a:lnTo>
                      <a:pt x="203" y="884"/>
                    </a:lnTo>
                    <a:lnTo>
                      <a:pt x="210" y="884"/>
                    </a:lnTo>
                    <a:lnTo>
                      <a:pt x="216" y="884"/>
                    </a:lnTo>
                    <a:lnTo>
                      <a:pt x="223" y="884"/>
                    </a:lnTo>
                    <a:lnTo>
                      <a:pt x="229" y="884"/>
                    </a:lnTo>
                    <a:lnTo>
                      <a:pt x="237" y="884"/>
                    </a:lnTo>
                    <a:lnTo>
                      <a:pt x="243" y="892"/>
                    </a:lnTo>
                    <a:lnTo>
                      <a:pt x="256" y="892"/>
                    </a:lnTo>
                    <a:lnTo>
                      <a:pt x="262" y="892"/>
                    </a:lnTo>
                    <a:lnTo>
                      <a:pt x="275" y="892"/>
                    </a:lnTo>
                    <a:lnTo>
                      <a:pt x="289" y="892"/>
                    </a:lnTo>
                    <a:lnTo>
                      <a:pt x="302" y="892"/>
                    </a:lnTo>
                    <a:lnTo>
                      <a:pt x="315" y="892"/>
                    </a:lnTo>
                    <a:lnTo>
                      <a:pt x="329" y="892"/>
                    </a:lnTo>
                    <a:lnTo>
                      <a:pt x="342" y="892"/>
                    </a:lnTo>
                    <a:lnTo>
                      <a:pt x="361" y="900"/>
                    </a:lnTo>
                    <a:lnTo>
                      <a:pt x="382" y="900"/>
                    </a:lnTo>
                    <a:lnTo>
                      <a:pt x="401" y="892"/>
                    </a:lnTo>
                    <a:lnTo>
                      <a:pt x="421" y="892"/>
                    </a:lnTo>
                    <a:lnTo>
                      <a:pt x="441" y="892"/>
                    </a:lnTo>
                    <a:lnTo>
                      <a:pt x="460" y="892"/>
                    </a:lnTo>
                    <a:lnTo>
                      <a:pt x="487" y="892"/>
                    </a:lnTo>
                    <a:lnTo>
                      <a:pt x="506" y="892"/>
                    </a:lnTo>
                    <a:lnTo>
                      <a:pt x="533" y="884"/>
                    </a:lnTo>
                    <a:lnTo>
                      <a:pt x="559" y="884"/>
                    </a:lnTo>
                    <a:lnTo>
                      <a:pt x="585" y="884"/>
                    </a:lnTo>
                    <a:lnTo>
                      <a:pt x="612" y="876"/>
                    </a:lnTo>
                    <a:lnTo>
                      <a:pt x="644" y="869"/>
                    </a:lnTo>
                    <a:lnTo>
                      <a:pt x="678" y="869"/>
                    </a:lnTo>
                    <a:lnTo>
                      <a:pt x="711" y="861"/>
                    </a:lnTo>
                    <a:lnTo>
                      <a:pt x="743" y="852"/>
                    </a:lnTo>
                    <a:lnTo>
                      <a:pt x="776" y="845"/>
                    </a:lnTo>
                    <a:lnTo>
                      <a:pt x="810" y="837"/>
                    </a:lnTo>
                    <a:lnTo>
                      <a:pt x="850" y="828"/>
                    </a:lnTo>
                    <a:lnTo>
                      <a:pt x="889" y="820"/>
                    </a:lnTo>
                    <a:lnTo>
                      <a:pt x="921" y="814"/>
                    </a:lnTo>
                    <a:lnTo>
                      <a:pt x="968" y="805"/>
                    </a:lnTo>
                    <a:lnTo>
                      <a:pt x="1007" y="789"/>
                    </a:lnTo>
                    <a:lnTo>
                      <a:pt x="1026" y="789"/>
                    </a:lnTo>
                    <a:lnTo>
                      <a:pt x="1053" y="781"/>
                    </a:lnTo>
                    <a:lnTo>
                      <a:pt x="1073" y="774"/>
                    </a:lnTo>
                    <a:lnTo>
                      <a:pt x="1093" y="766"/>
                    </a:lnTo>
                    <a:lnTo>
                      <a:pt x="1112" y="766"/>
                    </a:lnTo>
                    <a:lnTo>
                      <a:pt x="1133" y="757"/>
                    </a:lnTo>
                    <a:lnTo>
                      <a:pt x="1152" y="750"/>
                    </a:lnTo>
                    <a:lnTo>
                      <a:pt x="1173" y="750"/>
                    </a:lnTo>
                    <a:lnTo>
                      <a:pt x="1192" y="742"/>
                    </a:lnTo>
                    <a:lnTo>
                      <a:pt x="1205" y="733"/>
                    </a:lnTo>
                    <a:lnTo>
                      <a:pt x="1225" y="733"/>
                    </a:lnTo>
                    <a:lnTo>
                      <a:pt x="1244" y="727"/>
                    </a:lnTo>
                    <a:lnTo>
                      <a:pt x="1257" y="727"/>
                    </a:lnTo>
                    <a:lnTo>
                      <a:pt x="1278" y="719"/>
                    </a:lnTo>
                    <a:lnTo>
                      <a:pt x="1291" y="710"/>
                    </a:lnTo>
                    <a:lnTo>
                      <a:pt x="1310" y="710"/>
                    </a:lnTo>
                    <a:lnTo>
                      <a:pt x="1324" y="702"/>
                    </a:lnTo>
                    <a:lnTo>
                      <a:pt x="1337" y="702"/>
                    </a:lnTo>
                    <a:lnTo>
                      <a:pt x="1356" y="696"/>
                    </a:lnTo>
                    <a:lnTo>
                      <a:pt x="1370" y="686"/>
                    </a:lnTo>
                    <a:lnTo>
                      <a:pt x="1383" y="686"/>
                    </a:lnTo>
                    <a:lnTo>
                      <a:pt x="1396" y="679"/>
                    </a:lnTo>
                    <a:lnTo>
                      <a:pt x="1416" y="679"/>
                    </a:lnTo>
                    <a:lnTo>
                      <a:pt x="1429" y="671"/>
                    </a:lnTo>
                    <a:lnTo>
                      <a:pt x="1442" y="664"/>
                    </a:lnTo>
                    <a:lnTo>
                      <a:pt x="1456" y="664"/>
                    </a:lnTo>
                    <a:lnTo>
                      <a:pt x="1469" y="655"/>
                    </a:lnTo>
                    <a:lnTo>
                      <a:pt x="1482" y="647"/>
                    </a:lnTo>
                    <a:lnTo>
                      <a:pt x="1502" y="647"/>
                    </a:lnTo>
                    <a:lnTo>
                      <a:pt x="1515" y="638"/>
                    </a:lnTo>
                    <a:lnTo>
                      <a:pt x="1528" y="632"/>
                    </a:lnTo>
                    <a:lnTo>
                      <a:pt x="1541" y="624"/>
                    </a:lnTo>
                    <a:lnTo>
                      <a:pt x="1555" y="624"/>
                    </a:lnTo>
                    <a:lnTo>
                      <a:pt x="1568" y="615"/>
                    </a:lnTo>
                    <a:lnTo>
                      <a:pt x="1587" y="607"/>
                    </a:lnTo>
                    <a:lnTo>
                      <a:pt x="1601" y="601"/>
                    </a:lnTo>
                    <a:lnTo>
                      <a:pt x="1614" y="591"/>
                    </a:lnTo>
                    <a:lnTo>
                      <a:pt x="1627" y="584"/>
                    </a:lnTo>
                    <a:lnTo>
                      <a:pt x="1647" y="576"/>
                    </a:lnTo>
                    <a:lnTo>
                      <a:pt x="1660" y="576"/>
                    </a:lnTo>
                    <a:lnTo>
                      <a:pt x="1673" y="569"/>
                    </a:lnTo>
                    <a:lnTo>
                      <a:pt x="1693" y="552"/>
                    </a:lnTo>
                    <a:lnTo>
                      <a:pt x="1706" y="543"/>
                    </a:lnTo>
                    <a:lnTo>
                      <a:pt x="1719" y="537"/>
                    </a:lnTo>
                    <a:lnTo>
                      <a:pt x="1739" y="529"/>
                    </a:lnTo>
                    <a:lnTo>
                      <a:pt x="1759" y="520"/>
                    </a:lnTo>
                    <a:lnTo>
                      <a:pt x="1771" y="512"/>
                    </a:lnTo>
                    <a:lnTo>
                      <a:pt x="1792" y="496"/>
                    </a:lnTo>
                    <a:lnTo>
                      <a:pt x="1811" y="489"/>
                    </a:lnTo>
                    <a:lnTo>
                      <a:pt x="1824" y="481"/>
                    </a:lnTo>
                    <a:lnTo>
                      <a:pt x="1844" y="465"/>
                    </a:lnTo>
                    <a:lnTo>
                      <a:pt x="1864" y="457"/>
                    </a:lnTo>
                    <a:lnTo>
                      <a:pt x="1884" y="442"/>
                    </a:lnTo>
                    <a:lnTo>
                      <a:pt x="1903" y="434"/>
                    </a:lnTo>
                    <a:lnTo>
                      <a:pt x="1924" y="417"/>
                    </a:lnTo>
                    <a:lnTo>
                      <a:pt x="1950" y="411"/>
                    </a:lnTo>
                    <a:lnTo>
                      <a:pt x="1970" y="394"/>
                    </a:lnTo>
                    <a:lnTo>
                      <a:pt x="1989" y="379"/>
                    </a:lnTo>
                    <a:lnTo>
                      <a:pt x="2016" y="362"/>
                    </a:lnTo>
                    <a:lnTo>
                      <a:pt x="2036" y="347"/>
                    </a:lnTo>
                    <a:lnTo>
                      <a:pt x="2061" y="330"/>
                    </a:lnTo>
                    <a:lnTo>
                      <a:pt x="2088" y="316"/>
                    </a:lnTo>
                    <a:lnTo>
                      <a:pt x="2115" y="299"/>
                    </a:lnTo>
                    <a:lnTo>
                      <a:pt x="2141" y="284"/>
                    </a:lnTo>
                    <a:lnTo>
                      <a:pt x="2168" y="268"/>
                    </a:lnTo>
                    <a:lnTo>
                      <a:pt x="2193" y="252"/>
                    </a:lnTo>
                    <a:lnTo>
                      <a:pt x="2220" y="228"/>
                    </a:lnTo>
                    <a:lnTo>
                      <a:pt x="2246" y="212"/>
                    </a:lnTo>
                    <a:lnTo>
                      <a:pt x="2273" y="197"/>
                    </a:lnTo>
                    <a:lnTo>
                      <a:pt x="2306" y="180"/>
                    </a:lnTo>
                    <a:lnTo>
                      <a:pt x="2332" y="173"/>
                    </a:lnTo>
                    <a:lnTo>
                      <a:pt x="2359" y="157"/>
                    </a:lnTo>
                    <a:lnTo>
                      <a:pt x="2384" y="140"/>
                    </a:lnTo>
                    <a:lnTo>
                      <a:pt x="2411" y="134"/>
                    </a:lnTo>
                    <a:lnTo>
                      <a:pt x="2437" y="117"/>
                    </a:lnTo>
                    <a:lnTo>
                      <a:pt x="2464" y="109"/>
                    </a:lnTo>
                    <a:lnTo>
                      <a:pt x="2491" y="102"/>
                    </a:lnTo>
                    <a:lnTo>
                      <a:pt x="2516" y="94"/>
                    </a:lnTo>
                    <a:lnTo>
                      <a:pt x="2543" y="78"/>
                    </a:lnTo>
                    <a:lnTo>
                      <a:pt x="2562" y="71"/>
                    </a:lnTo>
                    <a:lnTo>
                      <a:pt x="2589" y="62"/>
                    </a:lnTo>
                    <a:lnTo>
                      <a:pt x="2615" y="62"/>
                    </a:lnTo>
                    <a:lnTo>
                      <a:pt x="2636" y="54"/>
                    </a:lnTo>
                    <a:lnTo>
                      <a:pt x="2661" y="45"/>
                    </a:lnTo>
                    <a:lnTo>
                      <a:pt x="2682" y="39"/>
                    </a:lnTo>
                    <a:lnTo>
                      <a:pt x="2701" y="39"/>
                    </a:lnTo>
                    <a:lnTo>
                      <a:pt x="2728" y="31"/>
                    </a:lnTo>
                    <a:lnTo>
                      <a:pt x="2747" y="31"/>
                    </a:lnTo>
                    <a:lnTo>
                      <a:pt x="2768" y="23"/>
                    </a:lnTo>
                    <a:lnTo>
                      <a:pt x="2787" y="23"/>
                    </a:lnTo>
                    <a:lnTo>
                      <a:pt x="2800" y="14"/>
                    </a:lnTo>
                    <a:lnTo>
                      <a:pt x="2820" y="14"/>
                    </a:lnTo>
                    <a:lnTo>
                      <a:pt x="2839" y="14"/>
                    </a:lnTo>
                    <a:lnTo>
                      <a:pt x="2852" y="7"/>
                    </a:lnTo>
                    <a:lnTo>
                      <a:pt x="2866" y="7"/>
                    </a:lnTo>
                    <a:lnTo>
                      <a:pt x="2879" y="7"/>
                    </a:lnTo>
                    <a:lnTo>
                      <a:pt x="2892" y="7"/>
                    </a:lnTo>
                    <a:lnTo>
                      <a:pt x="2905" y="7"/>
                    </a:lnTo>
                    <a:lnTo>
                      <a:pt x="2919" y="7"/>
                    </a:lnTo>
                    <a:lnTo>
                      <a:pt x="2932" y="0"/>
                    </a:lnTo>
                    <a:lnTo>
                      <a:pt x="2938" y="0"/>
                    </a:lnTo>
                    <a:lnTo>
                      <a:pt x="2945" y="0"/>
                    </a:lnTo>
                    <a:lnTo>
                      <a:pt x="2951" y="0"/>
                    </a:lnTo>
                    <a:lnTo>
                      <a:pt x="2959" y="0"/>
                    </a:lnTo>
                    <a:lnTo>
                      <a:pt x="2965" y="0"/>
                    </a:lnTo>
                    <a:lnTo>
                      <a:pt x="2972" y="0"/>
                    </a:lnTo>
                    <a:lnTo>
                      <a:pt x="2695" y="1099"/>
                    </a:lnTo>
                    <a:lnTo>
                      <a:pt x="2688" y="1099"/>
                    </a:lnTo>
                    <a:lnTo>
                      <a:pt x="2682" y="1090"/>
                    </a:lnTo>
                    <a:lnTo>
                      <a:pt x="2675" y="1090"/>
                    </a:lnTo>
                    <a:lnTo>
                      <a:pt x="2668" y="1090"/>
                    </a:lnTo>
                    <a:lnTo>
                      <a:pt x="2661" y="1090"/>
                    </a:lnTo>
                    <a:lnTo>
                      <a:pt x="2655" y="1082"/>
                    </a:lnTo>
                    <a:lnTo>
                      <a:pt x="2648" y="1082"/>
                    </a:lnTo>
                    <a:lnTo>
                      <a:pt x="2642" y="1082"/>
                    </a:lnTo>
                    <a:lnTo>
                      <a:pt x="2629" y="1074"/>
                    </a:lnTo>
                    <a:lnTo>
                      <a:pt x="2621" y="1074"/>
                    </a:lnTo>
                    <a:lnTo>
                      <a:pt x="2609" y="1074"/>
                    </a:lnTo>
                    <a:lnTo>
                      <a:pt x="2596" y="1066"/>
                    </a:lnTo>
                    <a:lnTo>
                      <a:pt x="2583" y="1066"/>
                    </a:lnTo>
                    <a:lnTo>
                      <a:pt x="2575" y="1066"/>
                    </a:lnTo>
                    <a:lnTo>
                      <a:pt x="2556" y="1059"/>
                    </a:lnTo>
                    <a:lnTo>
                      <a:pt x="2543" y="1059"/>
                    </a:lnTo>
                    <a:lnTo>
                      <a:pt x="2529" y="1059"/>
                    </a:lnTo>
                    <a:lnTo>
                      <a:pt x="2516" y="1051"/>
                    </a:lnTo>
                    <a:lnTo>
                      <a:pt x="2497" y="1051"/>
                    </a:lnTo>
                    <a:lnTo>
                      <a:pt x="2483" y="1051"/>
                    </a:lnTo>
                    <a:lnTo>
                      <a:pt x="2464" y="1042"/>
                    </a:lnTo>
                    <a:lnTo>
                      <a:pt x="2451" y="1042"/>
                    </a:lnTo>
                    <a:lnTo>
                      <a:pt x="2430" y="1042"/>
                    </a:lnTo>
                    <a:lnTo>
                      <a:pt x="2411" y="1042"/>
                    </a:lnTo>
                    <a:lnTo>
                      <a:pt x="2398" y="1042"/>
                    </a:lnTo>
                    <a:lnTo>
                      <a:pt x="2378" y="1042"/>
                    </a:lnTo>
                    <a:lnTo>
                      <a:pt x="2359" y="1042"/>
                    </a:lnTo>
                    <a:lnTo>
                      <a:pt x="2338" y="1042"/>
                    </a:lnTo>
                    <a:lnTo>
                      <a:pt x="2312" y="1042"/>
                    </a:lnTo>
                    <a:lnTo>
                      <a:pt x="2292" y="1042"/>
                    </a:lnTo>
                    <a:lnTo>
                      <a:pt x="2273" y="1042"/>
                    </a:lnTo>
                    <a:lnTo>
                      <a:pt x="2254" y="1042"/>
                    </a:lnTo>
                    <a:lnTo>
                      <a:pt x="2227" y="1051"/>
                    </a:lnTo>
                    <a:lnTo>
                      <a:pt x="2207" y="1051"/>
                    </a:lnTo>
                    <a:lnTo>
                      <a:pt x="2180" y="1051"/>
                    </a:lnTo>
                    <a:lnTo>
                      <a:pt x="2161" y="1059"/>
                    </a:lnTo>
                    <a:lnTo>
                      <a:pt x="2134" y="1059"/>
                    </a:lnTo>
                    <a:lnTo>
                      <a:pt x="2115" y="1066"/>
                    </a:lnTo>
                    <a:lnTo>
                      <a:pt x="2088" y="1074"/>
                    </a:lnTo>
                    <a:lnTo>
                      <a:pt x="2061" y="1074"/>
                    </a:lnTo>
                    <a:lnTo>
                      <a:pt x="2036" y="1082"/>
                    </a:lnTo>
                    <a:lnTo>
                      <a:pt x="2009" y="1090"/>
                    </a:lnTo>
                    <a:lnTo>
                      <a:pt x="1989" y="1099"/>
                    </a:lnTo>
                    <a:lnTo>
                      <a:pt x="1962" y="1105"/>
                    </a:lnTo>
                    <a:lnTo>
                      <a:pt x="1937" y="1122"/>
                    </a:lnTo>
                    <a:lnTo>
                      <a:pt x="1910" y="1130"/>
                    </a:lnTo>
                    <a:lnTo>
                      <a:pt x="1884" y="1137"/>
                    </a:lnTo>
                    <a:lnTo>
                      <a:pt x="1857" y="1154"/>
                    </a:lnTo>
                    <a:lnTo>
                      <a:pt x="1832" y="1169"/>
                    </a:lnTo>
                    <a:lnTo>
                      <a:pt x="1805" y="1177"/>
                    </a:lnTo>
                    <a:lnTo>
                      <a:pt x="1771" y="1191"/>
                    </a:lnTo>
                    <a:lnTo>
                      <a:pt x="1746" y="1208"/>
                    </a:lnTo>
                    <a:lnTo>
                      <a:pt x="1719" y="1224"/>
                    </a:lnTo>
                    <a:lnTo>
                      <a:pt x="1693" y="1248"/>
                    </a:lnTo>
                    <a:lnTo>
                      <a:pt x="1666" y="1264"/>
                    </a:lnTo>
                    <a:lnTo>
                      <a:pt x="1647" y="1280"/>
                    </a:lnTo>
                    <a:lnTo>
                      <a:pt x="1627" y="1286"/>
                    </a:lnTo>
                    <a:lnTo>
                      <a:pt x="1607" y="1303"/>
                    </a:lnTo>
                    <a:lnTo>
                      <a:pt x="1587" y="1312"/>
                    </a:lnTo>
                    <a:lnTo>
                      <a:pt x="1568" y="1327"/>
                    </a:lnTo>
                    <a:lnTo>
                      <a:pt x="1548" y="1336"/>
                    </a:lnTo>
                    <a:lnTo>
                      <a:pt x="1528" y="1350"/>
                    </a:lnTo>
                    <a:lnTo>
                      <a:pt x="1509" y="1359"/>
                    </a:lnTo>
                    <a:lnTo>
                      <a:pt x="1494" y="1367"/>
                    </a:lnTo>
                    <a:lnTo>
                      <a:pt x="1475" y="1375"/>
                    </a:lnTo>
                    <a:lnTo>
                      <a:pt x="1456" y="1381"/>
                    </a:lnTo>
                    <a:lnTo>
                      <a:pt x="1435" y="1390"/>
                    </a:lnTo>
                    <a:lnTo>
                      <a:pt x="1416" y="1398"/>
                    </a:lnTo>
                    <a:lnTo>
                      <a:pt x="1402" y="1407"/>
                    </a:lnTo>
                    <a:lnTo>
                      <a:pt x="1383" y="1414"/>
                    </a:lnTo>
                    <a:lnTo>
                      <a:pt x="1364" y="1422"/>
                    </a:lnTo>
                    <a:lnTo>
                      <a:pt x="1343" y="1431"/>
                    </a:lnTo>
                    <a:lnTo>
                      <a:pt x="1324" y="1438"/>
                    </a:lnTo>
                    <a:lnTo>
                      <a:pt x="1310" y="1445"/>
                    </a:lnTo>
                    <a:lnTo>
                      <a:pt x="1291" y="1445"/>
                    </a:lnTo>
                    <a:lnTo>
                      <a:pt x="1271" y="1453"/>
                    </a:lnTo>
                    <a:lnTo>
                      <a:pt x="1251" y="1462"/>
                    </a:lnTo>
                    <a:lnTo>
                      <a:pt x="1238" y="1462"/>
                    </a:lnTo>
                    <a:lnTo>
                      <a:pt x="1219" y="1470"/>
                    </a:lnTo>
                    <a:lnTo>
                      <a:pt x="1198" y="1476"/>
                    </a:lnTo>
                    <a:lnTo>
                      <a:pt x="1179" y="1476"/>
                    </a:lnTo>
                    <a:lnTo>
                      <a:pt x="1165" y="1485"/>
                    </a:lnTo>
                    <a:lnTo>
                      <a:pt x="1146" y="1485"/>
                    </a:lnTo>
                    <a:lnTo>
                      <a:pt x="1127" y="1485"/>
                    </a:lnTo>
                    <a:lnTo>
                      <a:pt x="1106" y="1493"/>
                    </a:lnTo>
                    <a:lnTo>
                      <a:pt x="1093" y="1493"/>
                    </a:lnTo>
                    <a:lnTo>
                      <a:pt x="1073" y="1493"/>
                    </a:lnTo>
                    <a:lnTo>
                      <a:pt x="1053" y="1502"/>
                    </a:lnTo>
                    <a:lnTo>
                      <a:pt x="1041" y="1502"/>
                    </a:lnTo>
                    <a:lnTo>
                      <a:pt x="1020" y="1502"/>
                    </a:lnTo>
                    <a:lnTo>
                      <a:pt x="1001" y="1509"/>
                    </a:lnTo>
                    <a:lnTo>
                      <a:pt x="980" y="1509"/>
                    </a:lnTo>
                    <a:lnTo>
                      <a:pt x="968" y="1509"/>
                    </a:lnTo>
                    <a:lnTo>
                      <a:pt x="948" y="1509"/>
                    </a:lnTo>
                    <a:lnTo>
                      <a:pt x="928" y="1509"/>
                    </a:lnTo>
                    <a:lnTo>
                      <a:pt x="909" y="1509"/>
                    </a:lnTo>
                    <a:lnTo>
                      <a:pt x="896" y="1509"/>
                    </a:lnTo>
                    <a:lnTo>
                      <a:pt x="875" y="1509"/>
                    </a:lnTo>
                    <a:lnTo>
                      <a:pt x="856" y="1517"/>
                    </a:lnTo>
                    <a:lnTo>
                      <a:pt x="835" y="1517"/>
                    </a:lnTo>
                    <a:lnTo>
                      <a:pt x="816" y="1517"/>
                    </a:lnTo>
                    <a:lnTo>
                      <a:pt x="803" y="1517"/>
                    </a:lnTo>
                    <a:lnTo>
                      <a:pt x="783" y="1517"/>
                    </a:lnTo>
                    <a:lnTo>
                      <a:pt x="764" y="1517"/>
                    </a:lnTo>
                    <a:lnTo>
                      <a:pt x="743" y="1517"/>
                    </a:lnTo>
                    <a:lnTo>
                      <a:pt x="724" y="1517"/>
                    </a:lnTo>
                    <a:lnTo>
                      <a:pt x="705" y="1517"/>
                    </a:lnTo>
                    <a:lnTo>
                      <a:pt x="684" y="1517"/>
                    </a:lnTo>
                    <a:lnTo>
                      <a:pt x="671" y="1517"/>
                    </a:lnTo>
                    <a:lnTo>
                      <a:pt x="651" y="1517"/>
                    </a:lnTo>
                    <a:lnTo>
                      <a:pt x="632" y="1509"/>
                    </a:lnTo>
                    <a:lnTo>
                      <a:pt x="612" y="1509"/>
                    </a:lnTo>
                    <a:lnTo>
                      <a:pt x="592" y="1509"/>
                    </a:lnTo>
                    <a:lnTo>
                      <a:pt x="573" y="1509"/>
                    </a:lnTo>
                    <a:lnTo>
                      <a:pt x="552" y="1509"/>
                    </a:lnTo>
                    <a:lnTo>
                      <a:pt x="533" y="1509"/>
                    </a:lnTo>
                    <a:lnTo>
                      <a:pt x="493" y="1509"/>
                    </a:lnTo>
                    <a:lnTo>
                      <a:pt x="453" y="1509"/>
                    </a:lnTo>
                    <a:lnTo>
                      <a:pt x="414" y="1509"/>
                    </a:lnTo>
                    <a:lnTo>
                      <a:pt x="382" y="1509"/>
                    </a:lnTo>
                    <a:lnTo>
                      <a:pt x="348" y="1509"/>
                    </a:lnTo>
                    <a:lnTo>
                      <a:pt x="315" y="1509"/>
                    </a:lnTo>
                    <a:lnTo>
                      <a:pt x="283" y="1502"/>
                    </a:lnTo>
                    <a:lnTo>
                      <a:pt x="256" y="1502"/>
                    </a:lnTo>
                    <a:lnTo>
                      <a:pt x="229" y="1502"/>
                    </a:lnTo>
                    <a:lnTo>
                      <a:pt x="203" y="1502"/>
                    </a:lnTo>
                    <a:lnTo>
                      <a:pt x="176" y="1502"/>
                    </a:lnTo>
                    <a:lnTo>
                      <a:pt x="157" y="1502"/>
                    </a:lnTo>
                    <a:lnTo>
                      <a:pt x="130" y="1502"/>
                    </a:lnTo>
                    <a:lnTo>
                      <a:pt x="117" y="1502"/>
                    </a:lnTo>
                    <a:lnTo>
                      <a:pt x="98" y="1502"/>
                    </a:lnTo>
                    <a:lnTo>
                      <a:pt x="78" y="1502"/>
                    </a:lnTo>
                    <a:lnTo>
                      <a:pt x="65" y="1502"/>
                    </a:lnTo>
                    <a:lnTo>
                      <a:pt x="52" y="1502"/>
                    </a:lnTo>
                    <a:lnTo>
                      <a:pt x="46" y="1493"/>
                    </a:lnTo>
                    <a:lnTo>
                      <a:pt x="32" y="1493"/>
                    </a:lnTo>
                    <a:lnTo>
                      <a:pt x="25" y="1493"/>
                    </a:lnTo>
                    <a:lnTo>
                      <a:pt x="19" y="1493"/>
                    </a:lnTo>
                    <a:lnTo>
                      <a:pt x="12" y="1493"/>
                    </a:lnTo>
                    <a:lnTo>
                      <a:pt x="6" y="1493"/>
                    </a:lnTo>
                    <a:lnTo>
                      <a:pt x="0" y="1493"/>
                    </a:lnTo>
                    <a:lnTo>
                      <a:pt x="197" y="876"/>
                    </a:lnTo>
                  </a:path>
                </a:pathLst>
              </a:custGeom>
              <a:grpFill/>
              <a:ln w="3175" cap="rnd">
                <a:solidFill>
                  <a:schemeClr val="tx1"/>
                </a:solidFill>
                <a:round/>
                <a:headEnd type="none" w="sm" len="sm"/>
                <a:tailEnd type="none" w="sm" len="sm"/>
              </a:ln>
            </p:spPr>
            <p:txBody>
              <a:bodyPr/>
              <a:lstStyle/>
              <a:p>
                <a:pPr fontAlgn="auto">
                  <a:spcBef>
                    <a:spcPts val="0"/>
                  </a:spcBef>
                  <a:spcAft>
                    <a:spcPts val="0"/>
                  </a:spcAft>
                  <a:defRPr/>
                </a:pPr>
                <a:endParaRPr lang="en-US">
                  <a:latin typeface="+mn-lt"/>
                  <a:cs typeface="+mn-cs"/>
                </a:endParaRPr>
              </a:p>
            </p:txBody>
          </p:sp>
          <p:sp>
            <p:nvSpPr>
              <p:cNvPr id="18" name="Rectangle 15"/>
              <p:cNvSpPr>
                <a:spLocks noChangeArrowheads="1"/>
              </p:cNvSpPr>
              <p:nvPr/>
            </p:nvSpPr>
            <p:spPr bwMode="auto">
              <a:xfrm>
                <a:off x="6019800" y="4191000"/>
                <a:ext cx="1312863" cy="396875"/>
              </a:xfrm>
              <a:prstGeom prst="rect">
                <a:avLst/>
              </a:prstGeom>
              <a:grpFill/>
              <a:ln w="9525">
                <a:noFill/>
                <a:miter lim="800000"/>
                <a:headEnd/>
                <a:tailEnd/>
              </a:ln>
            </p:spPr>
            <p:txBody>
              <a:bodyPr wrap="none" lIns="92075" tIns="46038" rIns="92075" bIns="46038">
                <a:spAutoFit/>
              </a:bodyPr>
              <a:lstStyle/>
              <a:p>
                <a:pPr eaLnBrk="0" fontAlgn="auto" hangingPunct="0">
                  <a:spcBef>
                    <a:spcPts val="0"/>
                  </a:spcBef>
                  <a:spcAft>
                    <a:spcPts val="0"/>
                  </a:spcAft>
                  <a:defRPr/>
                </a:pPr>
                <a:r>
                  <a:rPr lang="en-US" sz="2000" b="1" i="1" dirty="0">
                    <a:latin typeface="+mn-lt"/>
                    <a:ea typeface="ＭＳ Ｐゴシック" pitchFamily="34" charset="-128"/>
                    <a:cs typeface="+mn-cs"/>
                  </a:rPr>
                  <a:t>Adhesive</a:t>
                </a:r>
              </a:p>
            </p:txBody>
          </p:sp>
        </p:grpSp>
        <p:sp>
          <p:nvSpPr>
            <p:cNvPr id="16" name="Line 16"/>
            <p:cNvSpPr>
              <a:spLocks noChangeShapeType="1"/>
            </p:cNvSpPr>
            <p:nvPr/>
          </p:nvSpPr>
          <p:spPr bwMode="auto">
            <a:xfrm flipH="1">
              <a:off x="4876800" y="4343400"/>
              <a:ext cx="1219200" cy="0"/>
            </a:xfrm>
            <a:prstGeom prst="line">
              <a:avLst/>
            </a:prstGeom>
            <a:grpFill/>
            <a:ln w="12700">
              <a:solidFill>
                <a:schemeClr val="tx1"/>
              </a:solidFill>
              <a:round/>
              <a:headEnd type="none" w="sm" len="sm"/>
              <a:tailEnd type="none" w="sm" len="sm"/>
            </a:ln>
          </p:spPr>
          <p:txBody>
            <a:bodyPr wrap="none" anchor="ctr"/>
            <a:lstStyle/>
            <a:p>
              <a:pPr fontAlgn="auto">
                <a:spcBef>
                  <a:spcPts val="0"/>
                </a:spcBef>
                <a:spcAft>
                  <a:spcPts val="0"/>
                </a:spcAft>
                <a:defRPr/>
              </a:pPr>
              <a:endParaRPr lang="en-US">
                <a:latin typeface="+mn-lt"/>
                <a:cs typeface="+mn-cs"/>
              </a:endParaRPr>
            </a:p>
          </p:txBody>
        </p:sp>
      </p:grpSp>
      <p:grpSp>
        <p:nvGrpSpPr>
          <p:cNvPr id="19" name="Group 29"/>
          <p:cNvGrpSpPr>
            <a:grpSpLocks/>
          </p:cNvGrpSpPr>
          <p:nvPr/>
        </p:nvGrpSpPr>
        <p:grpSpPr bwMode="auto">
          <a:xfrm>
            <a:off x="650875" y="2055813"/>
            <a:ext cx="6762750" cy="3060700"/>
            <a:chOff x="650875" y="2360613"/>
            <a:chExt cx="6762750" cy="3060700"/>
          </a:xfrm>
          <a:solidFill>
            <a:schemeClr val="bg1">
              <a:lumMod val="85000"/>
            </a:schemeClr>
          </a:solidFill>
        </p:grpSpPr>
        <p:grpSp>
          <p:nvGrpSpPr>
            <p:cNvPr id="20" name="Group 26"/>
            <p:cNvGrpSpPr>
              <a:grpSpLocks/>
            </p:cNvGrpSpPr>
            <p:nvPr/>
          </p:nvGrpSpPr>
          <p:grpSpPr bwMode="auto">
            <a:xfrm>
              <a:off x="650875" y="2360613"/>
              <a:ext cx="6762750" cy="3060700"/>
              <a:chOff x="650875" y="2360613"/>
              <a:chExt cx="6762750" cy="3060700"/>
            </a:xfrm>
            <a:grpFill/>
          </p:grpSpPr>
          <p:sp>
            <p:nvSpPr>
              <p:cNvPr id="22" name="Freeform 17"/>
              <p:cNvSpPr>
                <a:spLocks/>
              </p:cNvSpPr>
              <p:nvPr/>
            </p:nvSpPr>
            <p:spPr bwMode="auto">
              <a:xfrm>
                <a:off x="650875" y="2360613"/>
                <a:ext cx="4721225" cy="3060700"/>
              </a:xfrm>
              <a:custGeom>
                <a:avLst/>
                <a:gdLst>
                  <a:gd name="T0" fmla="*/ 2147483647 w 2974"/>
                  <a:gd name="T1" fmla="*/ 2147483647 h 1928"/>
                  <a:gd name="T2" fmla="*/ 2147483647 w 2974"/>
                  <a:gd name="T3" fmla="*/ 2147483647 h 1928"/>
                  <a:gd name="T4" fmla="*/ 2147483647 w 2974"/>
                  <a:gd name="T5" fmla="*/ 2147483647 h 1928"/>
                  <a:gd name="T6" fmla="*/ 2147483647 w 2974"/>
                  <a:gd name="T7" fmla="*/ 2147483647 h 1928"/>
                  <a:gd name="T8" fmla="*/ 2147483647 w 2974"/>
                  <a:gd name="T9" fmla="*/ 2147483647 h 1928"/>
                  <a:gd name="T10" fmla="*/ 2147483647 w 2974"/>
                  <a:gd name="T11" fmla="*/ 2147483647 h 1928"/>
                  <a:gd name="T12" fmla="*/ 2147483647 w 2974"/>
                  <a:gd name="T13" fmla="*/ 2147483647 h 1928"/>
                  <a:gd name="T14" fmla="*/ 2147483647 w 2974"/>
                  <a:gd name="T15" fmla="*/ 2147483647 h 1928"/>
                  <a:gd name="T16" fmla="*/ 2147483647 w 2974"/>
                  <a:gd name="T17" fmla="*/ 2147483647 h 1928"/>
                  <a:gd name="T18" fmla="*/ 2147483647 w 2974"/>
                  <a:gd name="T19" fmla="*/ 2147483647 h 1928"/>
                  <a:gd name="T20" fmla="*/ 2147483647 w 2974"/>
                  <a:gd name="T21" fmla="*/ 2147483647 h 1928"/>
                  <a:gd name="T22" fmla="*/ 2147483647 w 2974"/>
                  <a:gd name="T23" fmla="*/ 2147483647 h 1928"/>
                  <a:gd name="T24" fmla="*/ 2147483647 w 2974"/>
                  <a:gd name="T25" fmla="*/ 2147483647 h 1928"/>
                  <a:gd name="T26" fmla="*/ 2147483647 w 2974"/>
                  <a:gd name="T27" fmla="*/ 2147483647 h 1928"/>
                  <a:gd name="T28" fmla="*/ 2147483647 w 2974"/>
                  <a:gd name="T29" fmla="*/ 2147483647 h 1928"/>
                  <a:gd name="T30" fmla="*/ 2147483647 w 2974"/>
                  <a:gd name="T31" fmla="*/ 2147483647 h 1928"/>
                  <a:gd name="T32" fmla="*/ 2147483647 w 2974"/>
                  <a:gd name="T33" fmla="*/ 2147483647 h 1928"/>
                  <a:gd name="T34" fmla="*/ 2147483647 w 2974"/>
                  <a:gd name="T35" fmla="*/ 2147483647 h 1928"/>
                  <a:gd name="T36" fmla="*/ 2147483647 w 2974"/>
                  <a:gd name="T37" fmla="*/ 2147483647 h 1928"/>
                  <a:gd name="T38" fmla="*/ 2147483647 w 2974"/>
                  <a:gd name="T39" fmla="*/ 2147483647 h 1928"/>
                  <a:gd name="T40" fmla="*/ 2147483647 w 2974"/>
                  <a:gd name="T41" fmla="*/ 2147483647 h 1928"/>
                  <a:gd name="T42" fmla="*/ 2147483647 w 2974"/>
                  <a:gd name="T43" fmla="*/ 2147483647 h 1928"/>
                  <a:gd name="T44" fmla="*/ 2147483647 w 2974"/>
                  <a:gd name="T45" fmla="*/ 2147483647 h 1928"/>
                  <a:gd name="T46" fmla="*/ 2147483647 w 2974"/>
                  <a:gd name="T47" fmla="*/ 2147483647 h 1928"/>
                  <a:gd name="T48" fmla="*/ 2147483647 w 2974"/>
                  <a:gd name="T49" fmla="*/ 2147483647 h 1928"/>
                  <a:gd name="T50" fmla="*/ 2147483647 w 2974"/>
                  <a:gd name="T51" fmla="*/ 2147483647 h 1928"/>
                  <a:gd name="T52" fmla="*/ 2147483647 w 2974"/>
                  <a:gd name="T53" fmla="*/ 2147483647 h 1928"/>
                  <a:gd name="T54" fmla="*/ 2147483647 w 2974"/>
                  <a:gd name="T55" fmla="*/ 2147483647 h 1928"/>
                  <a:gd name="T56" fmla="*/ 2147483647 w 2974"/>
                  <a:gd name="T57" fmla="*/ 2147483647 h 1928"/>
                  <a:gd name="T58" fmla="*/ 2147483647 w 2974"/>
                  <a:gd name="T59" fmla="*/ 2147483647 h 1928"/>
                  <a:gd name="T60" fmla="*/ 2147483647 w 2974"/>
                  <a:gd name="T61" fmla="*/ 0 h 1928"/>
                  <a:gd name="T62" fmla="*/ 2147483647 w 2974"/>
                  <a:gd name="T63" fmla="*/ 2147483647 h 1928"/>
                  <a:gd name="T64" fmla="*/ 2147483647 w 2974"/>
                  <a:gd name="T65" fmla="*/ 2147483647 h 1928"/>
                  <a:gd name="T66" fmla="*/ 2147483647 w 2974"/>
                  <a:gd name="T67" fmla="*/ 2147483647 h 1928"/>
                  <a:gd name="T68" fmla="*/ 2147483647 w 2974"/>
                  <a:gd name="T69" fmla="*/ 2147483647 h 1928"/>
                  <a:gd name="T70" fmla="*/ 2147483647 w 2974"/>
                  <a:gd name="T71" fmla="*/ 2147483647 h 1928"/>
                  <a:gd name="T72" fmla="*/ 2147483647 w 2974"/>
                  <a:gd name="T73" fmla="*/ 2147483647 h 1928"/>
                  <a:gd name="T74" fmla="*/ 2147483647 w 2974"/>
                  <a:gd name="T75" fmla="*/ 2147483647 h 1928"/>
                  <a:gd name="T76" fmla="*/ 2147483647 w 2974"/>
                  <a:gd name="T77" fmla="*/ 2147483647 h 1928"/>
                  <a:gd name="T78" fmla="*/ 2147483647 w 2974"/>
                  <a:gd name="T79" fmla="*/ 2147483647 h 1928"/>
                  <a:gd name="T80" fmla="*/ 2147483647 w 2974"/>
                  <a:gd name="T81" fmla="*/ 2147483647 h 1928"/>
                  <a:gd name="T82" fmla="*/ 2147483647 w 2974"/>
                  <a:gd name="T83" fmla="*/ 2147483647 h 1928"/>
                  <a:gd name="T84" fmla="*/ 2147483647 w 2974"/>
                  <a:gd name="T85" fmla="*/ 2147483647 h 1928"/>
                  <a:gd name="T86" fmla="*/ 2147483647 w 2974"/>
                  <a:gd name="T87" fmla="*/ 2147483647 h 1928"/>
                  <a:gd name="T88" fmla="*/ 2147483647 w 2974"/>
                  <a:gd name="T89" fmla="*/ 2147483647 h 1928"/>
                  <a:gd name="T90" fmla="*/ 2147483647 w 2974"/>
                  <a:gd name="T91" fmla="*/ 2147483647 h 1928"/>
                  <a:gd name="T92" fmla="*/ 2147483647 w 2974"/>
                  <a:gd name="T93" fmla="*/ 2147483647 h 1928"/>
                  <a:gd name="T94" fmla="*/ 2147483647 w 2974"/>
                  <a:gd name="T95" fmla="*/ 2147483647 h 1928"/>
                  <a:gd name="T96" fmla="*/ 2147483647 w 2974"/>
                  <a:gd name="T97" fmla="*/ 2147483647 h 1928"/>
                  <a:gd name="T98" fmla="*/ 2147483647 w 2974"/>
                  <a:gd name="T99" fmla="*/ 2147483647 h 1928"/>
                  <a:gd name="T100" fmla="*/ 2147483647 w 2974"/>
                  <a:gd name="T101" fmla="*/ 2147483647 h 1928"/>
                  <a:gd name="T102" fmla="*/ 2147483647 w 2974"/>
                  <a:gd name="T103" fmla="*/ 2147483647 h 1928"/>
                  <a:gd name="T104" fmla="*/ 2147483647 w 2974"/>
                  <a:gd name="T105" fmla="*/ 2147483647 h 1928"/>
                  <a:gd name="T106" fmla="*/ 2147483647 w 2974"/>
                  <a:gd name="T107" fmla="*/ 2147483647 h 1928"/>
                  <a:gd name="T108" fmla="*/ 2147483647 w 2974"/>
                  <a:gd name="T109" fmla="*/ 2147483647 h 1928"/>
                  <a:gd name="T110" fmla="*/ 2147483647 w 2974"/>
                  <a:gd name="T111" fmla="*/ 2147483647 h 1928"/>
                  <a:gd name="T112" fmla="*/ 2147483647 w 2974"/>
                  <a:gd name="T113" fmla="*/ 2147483647 h 1928"/>
                  <a:gd name="T114" fmla="*/ 2147483647 w 2974"/>
                  <a:gd name="T115" fmla="*/ 2147483647 h 1928"/>
                  <a:gd name="T116" fmla="*/ 2147483647 w 2974"/>
                  <a:gd name="T117" fmla="*/ 2147483647 h 1928"/>
                  <a:gd name="T118" fmla="*/ 2147483647 w 2974"/>
                  <a:gd name="T119" fmla="*/ 2147483647 h 1928"/>
                  <a:gd name="T120" fmla="*/ 2147483647 w 2974"/>
                  <a:gd name="T121" fmla="*/ 2147483647 h 1928"/>
                  <a:gd name="T122" fmla="*/ 2147483647 w 2974"/>
                  <a:gd name="T123" fmla="*/ 2147483647 h 19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74"/>
                  <a:gd name="T187" fmla="*/ 0 h 1928"/>
                  <a:gd name="T188" fmla="*/ 2974 w 2974"/>
                  <a:gd name="T189" fmla="*/ 1928 h 19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74" h="1928">
                    <a:moveTo>
                      <a:pt x="184" y="1286"/>
                    </a:moveTo>
                    <a:lnTo>
                      <a:pt x="191" y="1295"/>
                    </a:lnTo>
                    <a:lnTo>
                      <a:pt x="197" y="1295"/>
                    </a:lnTo>
                    <a:lnTo>
                      <a:pt x="203" y="1295"/>
                    </a:lnTo>
                    <a:lnTo>
                      <a:pt x="210" y="1295"/>
                    </a:lnTo>
                    <a:lnTo>
                      <a:pt x="216" y="1295"/>
                    </a:lnTo>
                    <a:lnTo>
                      <a:pt x="224" y="1295"/>
                    </a:lnTo>
                    <a:lnTo>
                      <a:pt x="230" y="1302"/>
                    </a:lnTo>
                    <a:lnTo>
                      <a:pt x="237" y="1302"/>
                    </a:lnTo>
                    <a:lnTo>
                      <a:pt x="250" y="1302"/>
                    </a:lnTo>
                    <a:lnTo>
                      <a:pt x="262" y="1302"/>
                    </a:lnTo>
                    <a:lnTo>
                      <a:pt x="277" y="1302"/>
                    </a:lnTo>
                    <a:lnTo>
                      <a:pt x="283" y="1302"/>
                    </a:lnTo>
                    <a:lnTo>
                      <a:pt x="302" y="1302"/>
                    </a:lnTo>
                    <a:lnTo>
                      <a:pt x="316" y="1310"/>
                    </a:lnTo>
                    <a:lnTo>
                      <a:pt x="329" y="1310"/>
                    </a:lnTo>
                    <a:lnTo>
                      <a:pt x="348" y="1310"/>
                    </a:lnTo>
                    <a:lnTo>
                      <a:pt x="369" y="1310"/>
                    </a:lnTo>
                    <a:lnTo>
                      <a:pt x="382" y="1310"/>
                    </a:lnTo>
                    <a:lnTo>
                      <a:pt x="401" y="1302"/>
                    </a:lnTo>
                    <a:lnTo>
                      <a:pt x="428" y="1302"/>
                    </a:lnTo>
                    <a:lnTo>
                      <a:pt x="447" y="1302"/>
                    </a:lnTo>
                    <a:lnTo>
                      <a:pt x="468" y="1302"/>
                    </a:lnTo>
                    <a:lnTo>
                      <a:pt x="493" y="1302"/>
                    </a:lnTo>
                    <a:lnTo>
                      <a:pt x="520" y="1295"/>
                    </a:lnTo>
                    <a:lnTo>
                      <a:pt x="546" y="1295"/>
                    </a:lnTo>
                    <a:lnTo>
                      <a:pt x="573" y="1295"/>
                    </a:lnTo>
                    <a:lnTo>
                      <a:pt x="600" y="1286"/>
                    </a:lnTo>
                    <a:lnTo>
                      <a:pt x="632" y="1286"/>
                    </a:lnTo>
                    <a:lnTo>
                      <a:pt x="665" y="1279"/>
                    </a:lnTo>
                    <a:lnTo>
                      <a:pt x="692" y="1271"/>
                    </a:lnTo>
                    <a:lnTo>
                      <a:pt x="724" y="1263"/>
                    </a:lnTo>
                    <a:lnTo>
                      <a:pt x="764" y="1263"/>
                    </a:lnTo>
                    <a:lnTo>
                      <a:pt x="797" y="1255"/>
                    </a:lnTo>
                    <a:lnTo>
                      <a:pt x="837" y="1247"/>
                    </a:lnTo>
                    <a:lnTo>
                      <a:pt x="869" y="1232"/>
                    </a:lnTo>
                    <a:lnTo>
                      <a:pt x="909" y="1224"/>
                    </a:lnTo>
                    <a:lnTo>
                      <a:pt x="949" y="1215"/>
                    </a:lnTo>
                    <a:lnTo>
                      <a:pt x="995" y="1200"/>
                    </a:lnTo>
                    <a:lnTo>
                      <a:pt x="1014" y="1200"/>
                    </a:lnTo>
                    <a:lnTo>
                      <a:pt x="1028" y="1191"/>
                    </a:lnTo>
                    <a:lnTo>
                      <a:pt x="1047" y="1184"/>
                    </a:lnTo>
                    <a:lnTo>
                      <a:pt x="1068" y="1184"/>
                    </a:lnTo>
                    <a:lnTo>
                      <a:pt x="1081" y="1177"/>
                    </a:lnTo>
                    <a:lnTo>
                      <a:pt x="1100" y="1169"/>
                    </a:lnTo>
                    <a:lnTo>
                      <a:pt x="1114" y="1160"/>
                    </a:lnTo>
                    <a:lnTo>
                      <a:pt x="1133" y="1152"/>
                    </a:lnTo>
                    <a:lnTo>
                      <a:pt x="1146" y="1146"/>
                    </a:lnTo>
                    <a:lnTo>
                      <a:pt x="1160" y="1146"/>
                    </a:lnTo>
                    <a:lnTo>
                      <a:pt x="1179" y="1137"/>
                    </a:lnTo>
                    <a:lnTo>
                      <a:pt x="1192" y="1129"/>
                    </a:lnTo>
                    <a:lnTo>
                      <a:pt x="1206" y="1120"/>
                    </a:lnTo>
                    <a:lnTo>
                      <a:pt x="1219" y="1113"/>
                    </a:lnTo>
                    <a:lnTo>
                      <a:pt x="1232" y="1096"/>
                    </a:lnTo>
                    <a:lnTo>
                      <a:pt x="1253" y="1089"/>
                    </a:lnTo>
                    <a:lnTo>
                      <a:pt x="1265" y="1082"/>
                    </a:lnTo>
                    <a:lnTo>
                      <a:pt x="1278" y="1074"/>
                    </a:lnTo>
                    <a:lnTo>
                      <a:pt x="1291" y="1065"/>
                    </a:lnTo>
                    <a:lnTo>
                      <a:pt x="1305" y="1057"/>
                    </a:lnTo>
                    <a:lnTo>
                      <a:pt x="1318" y="1051"/>
                    </a:lnTo>
                    <a:lnTo>
                      <a:pt x="1331" y="1034"/>
                    </a:lnTo>
                    <a:lnTo>
                      <a:pt x="1344" y="1025"/>
                    </a:lnTo>
                    <a:lnTo>
                      <a:pt x="1351" y="1018"/>
                    </a:lnTo>
                    <a:lnTo>
                      <a:pt x="1364" y="1001"/>
                    </a:lnTo>
                    <a:lnTo>
                      <a:pt x="1377" y="994"/>
                    </a:lnTo>
                    <a:lnTo>
                      <a:pt x="1390" y="987"/>
                    </a:lnTo>
                    <a:lnTo>
                      <a:pt x="1404" y="970"/>
                    </a:lnTo>
                    <a:lnTo>
                      <a:pt x="1417" y="962"/>
                    </a:lnTo>
                    <a:lnTo>
                      <a:pt x="1430" y="956"/>
                    </a:lnTo>
                    <a:lnTo>
                      <a:pt x="1436" y="939"/>
                    </a:lnTo>
                    <a:lnTo>
                      <a:pt x="1450" y="932"/>
                    </a:lnTo>
                    <a:lnTo>
                      <a:pt x="1463" y="916"/>
                    </a:lnTo>
                    <a:lnTo>
                      <a:pt x="1476" y="906"/>
                    </a:lnTo>
                    <a:lnTo>
                      <a:pt x="1490" y="892"/>
                    </a:lnTo>
                    <a:lnTo>
                      <a:pt x="1496" y="884"/>
                    </a:lnTo>
                    <a:lnTo>
                      <a:pt x="1509" y="869"/>
                    </a:lnTo>
                    <a:lnTo>
                      <a:pt x="1522" y="861"/>
                    </a:lnTo>
                    <a:lnTo>
                      <a:pt x="1536" y="844"/>
                    </a:lnTo>
                    <a:lnTo>
                      <a:pt x="1549" y="828"/>
                    </a:lnTo>
                    <a:lnTo>
                      <a:pt x="1555" y="821"/>
                    </a:lnTo>
                    <a:lnTo>
                      <a:pt x="1568" y="805"/>
                    </a:lnTo>
                    <a:lnTo>
                      <a:pt x="1582" y="789"/>
                    </a:lnTo>
                    <a:lnTo>
                      <a:pt x="1595" y="780"/>
                    </a:lnTo>
                    <a:lnTo>
                      <a:pt x="1608" y="766"/>
                    </a:lnTo>
                    <a:lnTo>
                      <a:pt x="1621" y="749"/>
                    </a:lnTo>
                    <a:lnTo>
                      <a:pt x="1635" y="742"/>
                    </a:lnTo>
                    <a:lnTo>
                      <a:pt x="1648" y="726"/>
                    </a:lnTo>
                    <a:lnTo>
                      <a:pt x="1654" y="710"/>
                    </a:lnTo>
                    <a:lnTo>
                      <a:pt x="1667" y="702"/>
                    </a:lnTo>
                    <a:lnTo>
                      <a:pt x="1681" y="687"/>
                    </a:lnTo>
                    <a:lnTo>
                      <a:pt x="1694" y="671"/>
                    </a:lnTo>
                    <a:lnTo>
                      <a:pt x="1707" y="655"/>
                    </a:lnTo>
                    <a:lnTo>
                      <a:pt x="1727" y="647"/>
                    </a:lnTo>
                    <a:lnTo>
                      <a:pt x="1740" y="631"/>
                    </a:lnTo>
                    <a:lnTo>
                      <a:pt x="1753" y="615"/>
                    </a:lnTo>
                    <a:lnTo>
                      <a:pt x="1766" y="599"/>
                    </a:lnTo>
                    <a:lnTo>
                      <a:pt x="1780" y="584"/>
                    </a:lnTo>
                    <a:lnTo>
                      <a:pt x="1793" y="576"/>
                    </a:lnTo>
                    <a:lnTo>
                      <a:pt x="1812" y="560"/>
                    </a:lnTo>
                    <a:lnTo>
                      <a:pt x="1826" y="543"/>
                    </a:lnTo>
                    <a:lnTo>
                      <a:pt x="1839" y="529"/>
                    </a:lnTo>
                    <a:lnTo>
                      <a:pt x="1858" y="512"/>
                    </a:lnTo>
                    <a:lnTo>
                      <a:pt x="1872" y="497"/>
                    </a:lnTo>
                    <a:lnTo>
                      <a:pt x="1891" y="481"/>
                    </a:lnTo>
                    <a:lnTo>
                      <a:pt x="1904" y="474"/>
                    </a:lnTo>
                    <a:lnTo>
                      <a:pt x="1925" y="458"/>
                    </a:lnTo>
                    <a:lnTo>
                      <a:pt x="1937" y="442"/>
                    </a:lnTo>
                    <a:lnTo>
                      <a:pt x="1958" y="425"/>
                    </a:lnTo>
                    <a:lnTo>
                      <a:pt x="1977" y="411"/>
                    </a:lnTo>
                    <a:lnTo>
                      <a:pt x="1990" y="394"/>
                    </a:lnTo>
                    <a:lnTo>
                      <a:pt x="2011" y="379"/>
                    </a:lnTo>
                    <a:lnTo>
                      <a:pt x="2030" y="363"/>
                    </a:lnTo>
                    <a:lnTo>
                      <a:pt x="2049" y="353"/>
                    </a:lnTo>
                    <a:lnTo>
                      <a:pt x="2070" y="339"/>
                    </a:lnTo>
                    <a:lnTo>
                      <a:pt x="2089" y="322"/>
                    </a:lnTo>
                    <a:lnTo>
                      <a:pt x="2109" y="307"/>
                    </a:lnTo>
                    <a:lnTo>
                      <a:pt x="2135" y="291"/>
                    </a:lnTo>
                    <a:lnTo>
                      <a:pt x="2156" y="275"/>
                    </a:lnTo>
                    <a:lnTo>
                      <a:pt x="2175" y="258"/>
                    </a:lnTo>
                    <a:lnTo>
                      <a:pt x="2202" y="244"/>
                    </a:lnTo>
                    <a:lnTo>
                      <a:pt x="2227" y="229"/>
                    </a:lnTo>
                    <a:lnTo>
                      <a:pt x="2254" y="212"/>
                    </a:lnTo>
                    <a:lnTo>
                      <a:pt x="2280" y="197"/>
                    </a:lnTo>
                    <a:lnTo>
                      <a:pt x="2307" y="180"/>
                    </a:lnTo>
                    <a:lnTo>
                      <a:pt x="2334" y="166"/>
                    </a:lnTo>
                    <a:lnTo>
                      <a:pt x="2366" y="157"/>
                    </a:lnTo>
                    <a:lnTo>
                      <a:pt x="2393" y="140"/>
                    </a:lnTo>
                    <a:lnTo>
                      <a:pt x="2418" y="126"/>
                    </a:lnTo>
                    <a:lnTo>
                      <a:pt x="2445" y="117"/>
                    </a:lnTo>
                    <a:lnTo>
                      <a:pt x="2471" y="109"/>
                    </a:lnTo>
                    <a:lnTo>
                      <a:pt x="2498" y="94"/>
                    </a:lnTo>
                    <a:lnTo>
                      <a:pt x="2517" y="85"/>
                    </a:lnTo>
                    <a:lnTo>
                      <a:pt x="2544" y="78"/>
                    </a:lnTo>
                    <a:lnTo>
                      <a:pt x="2571" y="71"/>
                    </a:lnTo>
                    <a:lnTo>
                      <a:pt x="2597" y="62"/>
                    </a:lnTo>
                    <a:lnTo>
                      <a:pt x="2617" y="54"/>
                    </a:lnTo>
                    <a:lnTo>
                      <a:pt x="2643" y="45"/>
                    </a:lnTo>
                    <a:lnTo>
                      <a:pt x="2663" y="45"/>
                    </a:lnTo>
                    <a:lnTo>
                      <a:pt x="2689" y="39"/>
                    </a:lnTo>
                    <a:lnTo>
                      <a:pt x="2710" y="31"/>
                    </a:lnTo>
                    <a:lnTo>
                      <a:pt x="2729" y="31"/>
                    </a:lnTo>
                    <a:lnTo>
                      <a:pt x="2748" y="22"/>
                    </a:lnTo>
                    <a:lnTo>
                      <a:pt x="2769" y="22"/>
                    </a:lnTo>
                    <a:lnTo>
                      <a:pt x="2788" y="14"/>
                    </a:lnTo>
                    <a:lnTo>
                      <a:pt x="2808" y="14"/>
                    </a:lnTo>
                    <a:lnTo>
                      <a:pt x="2828" y="14"/>
                    </a:lnTo>
                    <a:lnTo>
                      <a:pt x="2840" y="7"/>
                    </a:lnTo>
                    <a:lnTo>
                      <a:pt x="2861" y="7"/>
                    </a:lnTo>
                    <a:lnTo>
                      <a:pt x="2874" y="7"/>
                    </a:lnTo>
                    <a:lnTo>
                      <a:pt x="2887" y="7"/>
                    </a:lnTo>
                    <a:lnTo>
                      <a:pt x="2901" y="7"/>
                    </a:lnTo>
                    <a:lnTo>
                      <a:pt x="2914" y="0"/>
                    </a:lnTo>
                    <a:lnTo>
                      <a:pt x="2926" y="0"/>
                    </a:lnTo>
                    <a:lnTo>
                      <a:pt x="2933" y="0"/>
                    </a:lnTo>
                    <a:lnTo>
                      <a:pt x="2947" y="0"/>
                    </a:lnTo>
                    <a:lnTo>
                      <a:pt x="2953" y="0"/>
                    </a:lnTo>
                    <a:lnTo>
                      <a:pt x="2960" y="0"/>
                    </a:lnTo>
                    <a:lnTo>
                      <a:pt x="2966" y="0"/>
                    </a:lnTo>
                    <a:lnTo>
                      <a:pt x="2973" y="0"/>
                    </a:lnTo>
                    <a:lnTo>
                      <a:pt x="2702" y="1096"/>
                    </a:lnTo>
                    <a:lnTo>
                      <a:pt x="2695" y="1096"/>
                    </a:lnTo>
                    <a:lnTo>
                      <a:pt x="2695" y="1089"/>
                    </a:lnTo>
                    <a:lnTo>
                      <a:pt x="2689" y="1089"/>
                    </a:lnTo>
                    <a:lnTo>
                      <a:pt x="2683" y="1089"/>
                    </a:lnTo>
                    <a:lnTo>
                      <a:pt x="2676" y="1082"/>
                    </a:lnTo>
                    <a:lnTo>
                      <a:pt x="2670" y="1082"/>
                    </a:lnTo>
                    <a:lnTo>
                      <a:pt x="2663" y="1082"/>
                    </a:lnTo>
                    <a:lnTo>
                      <a:pt x="2656" y="1082"/>
                    </a:lnTo>
                    <a:lnTo>
                      <a:pt x="2649" y="1074"/>
                    </a:lnTo>
                    <a:lnTo>
                      <a:pt x="2636" y="1074"/>
                    </a:lnTo>
                    <a:lnTo>
                      <a:pt x="2630" y="1074"/>
                    </a:lnTo>
                    <a:lnTo>
                      <a:pt x="2624" y="1065"/>
                    </a:lnTo>
                    <a:lnTo>
                      <a:pt x="2610" y="1065"/>
                    </a:lnTo>
                    <a:lnTo>
                      <a:pt x="2603" y="1065"/>
                    </a:lnTo>
                    <a:lnTo>
                      <a:pt x="2590" y="1065"/>
                    </a:lnTo>
                    <a:lnTo>
                      <a:pt x="2577" y="1065"/>
                    </a:lnTo>
                    <a:lnTo>
                      <a:pt x="2563" y="1057"/>
                    </a:lnTo>
                    <a:lnTo>
                      <a:pt x="2557" y="1057"/>
                    </a:lnTo>
                    <a:lnTo>
                      <a:pt x="2544" y="1057"/>
                    </a:lnTo>
                    <a:lnTo>
                      <a:pt x="2531" y="1057"/>
                    </a:lnTo>
                    <a:lnTo>
                      <a:pt x="2511" y="1057"/>
                    </a:lnTo>
                    <a:lnTo>
                      <a:pt x="2498" y="1057"/>
                    </a:lnTo>
                    <a:lnTo>
                      <a:pt x="2485" y="1057"/>
                    </a:lnTo>
                    <a:lnTo>
                      <a:pt x="2471" y="1057"/>
                    </a:lnTo>
                    <a:lnTo>
                      <a:pt x="2452" y="1057"/>
                    </a:lnTo>
                    <a:lnTo>
                      <a:pt x="2439" y="1065"/>
                    </a:lnTo>
                    <a:lnTo>
                      <a:pt x="2418" y="1065"/>
                    </a:lnTo>
                    <a:lnTo>
                      <a:pt x="2399" y="1065"/>
                    </a:lnTo>
                    <a:lnTo>
                      <a:pt x="2386" y="1065"/>
                    </a:lnTo>
                    <a:lnTo>
                      <a:pt x="2366" y="1074"/>
                    </a:lnTo>
                    <a:lnTo>
                      <a:pt x="2347" y="1074"/>
                    </a:lnTo>
                    <a:lnTo>
                      <a:pt x="2326" y="1082"/>
                    </a:lnTo>
                    <a:lnTo>
                      <a:pt x="2307" y="1089"/>
                    </a:lnTo>
                    <a:lnTo>
                      <a:pt x="2288" y="1089"/>
                    </a:lnTo>
                    <a:lnTo>
                      <a:pt x="2267" y="1096"/>
                    </a:lnTo>
                    <a:lnTo>
                      <a:pt x="2241" y="1105"/>
                    </a:lnTo>
                    <a:lnTo>
                      <a:pt x="2221" y="1113"/>
                    </a:lnTo>
                    <a:lnTo>
                      <a:pt x="2202" y="1120"/>
                    </a:lnTo>
                    <a:lnTo>
                      <a:pt x="2175" y="1129"/>
                    </a:lnTo>
                    <a:lnTo>
                      <a:pt x="2156" y="1137"/>
                    </a:lnTo>
                    <a:lnTo>
                      <a:pt x="2129" y="1152"/>
                    </a:lnTo>
                    <a:lnTo>
                      <a:pt x="2103" y="1160"/>
                    </a:lnTo>
                    <a:lnTo>
                      <a:pt x="2082" y="1177"/>
                    </a:lnTo>
                    <a:lnTo>
                      <a:pt x="2057" y="1184"/>
                    </a:lnTo>
                    <a:lnTo>
                      <a:pt x="2030" y="1200"/>
                    </a:lnTo>
                    <a:lnTo>
                      <a:pt x="2004" y="1215"/>
                    </a:lnTo>
                    <a:lnTo>
                      <a:pt x="1977" y="1232"/>
                    </a:lnTo>
                    <a:lnTo>
                      <a:pt x="1950" y="1247"/>
                    </a:lnTo>
                    <a:lnTo>
                      <a:pt x="1918" y="1263"/>
                    </a:lnTo>
                    <a:lnTo>
                      <a:pt x="1891" y="1286"/>
                    </a:lnTo>
                    <a:lnTo>
                      <a:pt x="1866" y="1302"/>
                    </a:lnTo>
                    <a:lnTo>
                      <a:pt x="1839" y="1327"/>
                    </a:lnTo>
                    <a:lnTo>
                      <a:pt x="1805" y="1350"/>
                    </a:lnTo>
                    <a:lnTo>
                      <a:pt x="1780" y="1366"/>
                    </a:lnTo>
                    <a:lnTo>
                      <a:pt x="1746" y="1390"/>
                    </a:lnTo>
                    <a:lnTo>
                      <a:pt x="1713" y="1422"/>
                    </a:lnTo>
                    <a:lnTo>
                      <a:pt x="1687" y="1445"/>
                    </a:lnTo>
                    <a:lnTo>
                      <a:pt x="1654" y="1468"/>
                    </a:lnTo>
                    <a:lnTo>
                      <a:pt x="1628" y="1492"/>
                    </a:lnTo>
                    <a:lnTo>
                      <a:pt x="1601" y="1515"/>
                    </a:lnTo>
                    <a:lnTo>
                      <a:pt x="1574" y="1540"/>
                    </a:lnTo>
                    <a:lnTo>
                      <a:pt x="1549" y="1556"/>
                    </a:lnTo>
                    <a:lnTo>
                      <a:pt x="1528" y="1579"/>
                    </a:lnTo>
                    <a:lnTo>
                      <a:pt x="1503" y="1595"/>
                    </a:lnTo>
                    <a:lnTo>
                      <a:pt x="1482" y="1610"/>
                    </a:lnTo>
                    <a:lnTo>
                      <a:pt x="1457" y="1635"/>
                    </a:lnTo>
                    <a:lnTo>
                      <a:pt x="1436" y="1651"/>
                    </a:lnTo>
                    <a:lnTo>
                      <a:pt x="1410" y="1666"/>
                    </a:lnTo>
                    <a:lnTo>
                      <a:pt x="1390" y="1682"/>
                    </a:lnTo>
                    <a:lnTo>
                      <a:pt x="1371" y="1696"/>
                    </a:lnTo>
                    <a:lnTo>
                      <a:pt x="1351" y="1713"/>
                    </a:lnTo>
                    <a:lnTo>
                      <a:pt x="1331" y="1729"/>
                    </a:lnTo>
                    <a:lnTo>
                      <a:pt x="1312" y="1737"/>
                    </a:lnTo>
                    <a:lnTo>
                      <a:pt x="1291" y="1753"/>
                    </a:lnTo>
                    <a:lnTo>
                      <a:pt x="1272" y="1769"/>
                    </a:lnTo>
                    <a:lnTo>
                      <a:pt x="1253" y="1777"/>
                    </a:lnTo>
                    <a:lnTo>
                      <a:pt x="1238" y="1785"/>
                    </a:lnTo>
                    <a:lnTo>
                      <a:pt x="1219" y="1800"/>
                    </a:lnTo>
                    <a:lnTo>
                      <a:pt x="1199" y="1808"/>
                    </a:lnTo>
                    <a:lnTo>
                      <a:pt x="1186" y="1817"/>
                    </a:lnTo>
                    <a:lnTo>
                      <a:pt x="1167" y="1824"/>
                    </a:lnTo>
                    <a:lnTo>
                      <a:pt x="1153" y="1832"/>
                    </a:lnTo>
                    <a:lnTo>
                      <a:pt x="1133" y="1841"/>
                    </a:lnTo>
                    <a:lnTo>
                      <a:pt x="1120" y="1848"/>
                    </a:lnTo>
                    <a:lnTo>
                      <a:pt x="1106" y="1855"/>
                    </a:lnTo>
                    <a:lnTo>
                      <a:pt x="1087" y="1863"/>
                    </a:lnTo>
                    <a:lnTo>
                      <a:pt x="1074" y="1872"/>
                    </a:lnTo>
                    <a:lnTo>
                      <a:pt x="1060" y="1880"/>
                    </a:lnTo>
                    <a:lnTo>
                      <a:pt x="1047" y="1880"/>
                    </a:lnTo>
                    <a:lnTo>
                      <a:pt x="1028" y="1886"/>
                    </a:lnTo>
                    <a:lnTo>
                      <a:pt x="1014" y="1895"/>
                    </a:lnTo>
                    <a:lnTo>
                      <a:pt x="1001" y="1895"/>
                    </a:lnTo>
                    <a:lnTo>
                      <a:pt x="988" y="1903"/>
                    </a:lnTo>
                    <a:lnTo>
                      <a:pt x="976" y="1903"/>
                    </a:lnTo>
                    <a:lnTo>
                      <a:pt x="961" y="1912"/>
                    </a:lnTo>
                    <a:lnTo>
                      <a:pt x="949" y="1912"/>
                    </a:lnTo>
                    <a:lnTo>
                      <a:pt x="936" y="1912"/>
                    </a:lnTo>
                    <a:lnTo>
                      <a:pt x="922" y="1919"/>
                    </a:lnTo>
                    <a:lnTo>
                      <a:pt x="909" y="1919"/>
                    </a:lnTo>
                    <a:lnTo>
                      <a:pt x="896" y="1919"/>
                    </a:lnTo>
                    <a:lnTo>
                      <a:pt x="883" y="1919"/>
                    </a:lnTo>
                    <a:lnTo>
                      <a:pt x="869" y="1927"/>
                    </a:lnTo>
                    <a:lnTo>
                      <a:pt x="856" y="1927"/>
                    </a:lnTo>
                    <a:lnTo>
                      <a:pt x="843" y="1927"/>
                    </a:lnTo>
                    <a:lnTo>
                      <a:pt x="831" y="1927"/>
                    </a:lnTo>
                    <a:lnTo>
                      <a:pt x="816" y="1927"/>
                    </a:lnTo>
                    <a:lnTo>
                      <a:pt x="804" y="1927"/>
                    </a:lnTo>
                    <a:lnTo>
                      <a:pt x="791" y="1927"/>
                    </a:lnTo>
                    <a:lnTo>
                      <a:pt x="777" y="1927"/>
                    </a:lnTo>
                    <a:lnTo>
                      <a:pt x="764" y="1927"/>
                    </a:lnTo>
                    <a:lnTo>
                      <a:pt x="751" y="1927"/>
                    </a:lnTo>
                    <a:lnTo>
                      <a:pt x="738" y="1927"/>
                    </a:lnTo>
                    <a:lnTo>
                      <a:pt x="718" y="1927"/>
                    </a:lnTo>
                    <a:lnTo>
                      <a:pt x="705" y="1927"/>
                    </a:lnTo>
                    <a:lnTo>
                      <a:pt x="692" y="1927"/>
                    </a:lnTo>
                    <a:lnTo>
                      <a:pt x="678" y="1927"/>
                    </a:lnTo>
                    <a:lnTo>
                      <a:pt x="665" y="1927"/>
                    </a:lnTo>
                    <a:lnTo>
                      <a:pt x="646" y="1927"/>
                    </a:lnTo>
                    <a:lnTo>
                      <a:pt x="632" y="1927"/>
                    </a:lnTo>
                    <a:lnTo>
                      <a:pt x="619" y="1927"/>
                    </a:lnTo>
                    <a:lnTo>
                      <a:pt x="600" y="1927"/>
                    </a:lnTo>
                    <a:lnTo>
                      <a:pt x="586" y="1927"/>
                    </a:lnTo>
                    <a:lnTo>
                      <a:pt x="573" y="1919"/>
                    </a:lnTo>
                    <a:lnTo>
                      <a:pt x="554" y="1919"/>
                    </a:lnTo>
                    <a:lnTo>
                      <a:pt x="533" y="1919"/>
                    </a:lnTo>
                    <a:lnTo>
                      <a:pt x="520" y="1919"/>
                    </a:lnTo>
                    <a:lnTo>
                      <a:pt x="480" y="1919"/>
                    </a:lnTo>
                    <a:lnTo>
                      <a:pt x="441" y="1919"/>
                    </a:lnTo>
                    <a:lnTo>
                      <a:pt x="401" y="1919"/>
                    </a:lnTo>
                    <a:lnTo>
                      <a:pt x="369" y="1919"/>
                    </a:lnTo>
                    <a:lnTo>
                      <a:pt x="329" y="1919"/>
                    </a:lnTo>
                    <a:lnTo>
                      <a:pt x="296" y="1919"/>
                    </a:lnTo>
                    <a:lnTo>
                      <a:pt x="270" y="1919"/>
                    </a:lnTo>
                    <a:lnTo>
                      <a:pt x="237" y="1912"/>
                    </a:lnTo>
                    <a:lnTo>
                      <a:pt x="210" y="1912"/>
                    </a:lnTo>
                    <a:lnTo>
                      <a:pt x="184" y="1912"/>
                    </a:lnTo>
                    <a:lnTo>
                      <a:pt x="164" y="1912"/>
                    </a:lnTo>
                    <a:lnTo>
                      <a:pt x="138" y="1912"/>
                    </a:lnTo>
                    <a:lnTo>
                      <a:pt x="117" y="1912"/>
                    </a:lnTo>
                    <a:lnTo>
                      <a:pt x="98" y="1912"/>
                    </a:lnTo>
                    <a:lnTo>
                      <a:pt x="85" y="1912"/>
                    </a:lnTo>
                    <a:lnTo>
                      <a:pt x="65" y="1912"/>
                    </a:lnTo>
                    <a:lnTo>
                      <a:pt x="52" y="1912"/>
                    </a:lnTo>
                    <a:lnTo>
                      <a:pt x="39" y="1912"/>
                    </a:lnTo>
                    <a:lnTo>
                      <a:pt x="25" y="1912"/>
                    </a:lnTo>
                    <a:lnTo>
                      <a:pt x="19" y="1903"/>
                    </a:lnTo>
                    <a:lnTo>
                      <a:pt x="6" y="1903"/>
                    </a:lnTo>
                    <a:lnTo>
                      <a:pt x="0" y="1903"/>
                    </a:lnTo>
                    <a:lnTo>
                      <a:pt x="6" y="1822"/>
                    </a:lnTo>
                    <a:lnTo>
                      <a:pt x="184" y="1286"/>
                    </a:lnTo>
                  </a:path>
                </a:pathLst>
              </a:custGeom>
              <a:grpFill/>
              <a:ln w="3175" cap="rnd" cmpd="sng">
                <a:solidFill>
                  <a:schemeClr val="tx1"/>
                </a:solidFill>
                <a:prstDash val="solid"/>
                <a:round/>
                <a:headEnd type="none" w="sm" len="sm"/>
                <a:tailEnd type="none" w="sm" len="sm"/>
              </a:ln>
            </p:spPr>
            <p:txBody>
              <a:bodyPr/>
              <a:lstStyle/>
              <a:p>
                <a:pPr fontAlgn="auto">
                  <a:spcBef>
                    <a:spcPts val="0"/>
                  </a:spcBef>
                  <a:spcAft>
                    <a:spcPts val="0"/>
                  </a:spcAft>
                  <a:defRPr/>
                </a:pPr>
                <a:endParaRPr lang="en-US">
                  <a:latin typeface="+mn-lt"/>
                  <a:cs typeface="+mn-cs"/>
                </a:endParaRPr>
              </a:p>
            </p:txBody>
          </p:sp>
          <p:sp>
            <p:nvSpPr>
              <p:cNvPr id="23" name="Rectangle 19"/>
              <p:cNvSpPr>
                <a:spLocks noChangeArrowheads="1"/>
              </p:cNvSpPr>
              <p:nvPr/>
            </p:nvSpPr>
            <p:spPr bwMode="auto">
              <a:xfrm>
                <a:off x="5986463" y="3068638"/>
                <a:ext cx="1427162" cy="396875"/>
              </a:xfrm>
              <a:prstGeom prst="rect">
                <a:avLst/>
              </a:prstGeom>
              <a:grpFill/>
              <a:ln w="9525">
                <a:noFill/>
                <a:miter lim="800000"/>
                <a:headEnd/>
                <a:tailEnd/>
              </a:ln>
            </p:spPr>
            <p:txBody>
              <a:bodyPr wrap="none" lIns="92075" tIns="46038" rIns="92075" bIns="46038">
                <a:spAutoFit/>
              </a:bodyPr>
              <a:lstStyle/>
              <a:p>
                <a:pPr eaLnBrk="0" fontAlgn="auto" hangingPunct="0">
                  <a:spcBef>
                    <a:spcPts val="0"/>
                  </a:spcBef>
                  <a:spcAft>
                    <a:spcPts val="0"/>
                  </a:spcAft>
                  <a:defRPr/>
                </a:pPr>
                <a:r>
                  <a:rPr lang="en-US" sz="2000" b="1" i="1" dirty="0" err="1">
                    <a:latin typeface="+mn-lt"/>
                    <a:ea typeface="ＭＳ Ｐゴシック" pitchFamily="34" charset="-128"/>
                    <a:cs typeface="+mn-cs"/>
                  </a:rPr>
                  <a:t>Facestock</a:t>
                </a:r>
                <a:endParaRPr lang="en-US" sz="2000" b="1" i="1" dirty="0">
                  <a:latin typeface="+mn-lt"/>
                  <a:ea typeface="ＭＳ Ｐゴシック" pitchFamily="34" charset="-128"/>
                  <a:cs typeface="+mn-cs"/>
                </a:endParaRPr>
              </a:p>
            </p:txBody>
          </p:sp>
        </p:grpSp>
        <p:sp>
          <p:nvSpPr>
            <p:cNvPr id="21" name="Line 20"/>
            <p:cNvSpPr>
              <a:spLocks noChangeShapeType="1"/>
            </p:cNvSpPr>
            <p:nvPr/>
          </p:nvSpPr>
          <p:spPr bwMode="auto">
            <a:xfrm flipH="1">
              <a:off x="5149850" y="3252788"/>
              <a:ext cx="863600" cy="0"/>
            </a:xfrm>
            <a:prstGeom prst="line">
              <a:avLst/>
            </a:prstGeom>
            <a:grpFill/>
            <a:ln w="12700">
              <a:solidFill>
                <a:schemeClr val="tx1"/>
              </a:solidFill>
              <a:round/>
              <a:headEnd type="none" w="sm" len="sm"/>
              <a:tailEnd type="none" w="sm" len="sm"/>
            </a:ln>
          </p:spPr>
          <p:txBody>
            <a:bodyPr wrap="none" anchor="ctr"/>
            <a:lstStyle/>
            <a:p>
              <a:pPr fontAlgn="auto">
                <a:spcBef>
                  <a:spcPts val="0"/>
                </a:spcBef>
                <a:spcAft>
                  <a:spcPts val="0"/>
                </a:spcAft>
                <a:defRPr/>
              </a:pPr>
              <a:endParaRPr lang="en-US">
                <a:latin typeface="+mn-lt"/>
                <a:cs typeface="+mn-cs"/>
              </a:endParaRPr>
            </a:p>
          </p:txBody>
        </p:sp>
      </p:grpSp>
      <p:grpSp>
        <p:nvGrpSpPr>
          <p:cNvPr id="24" name="Group 30"/>
          <p:cNvGrpSpPr>
            <a:grpSpLocks/>
          </p:cNvGrpSpPr>
          <p:nvPr/>
        </p:nvGrpSpPr>
        <p:grpSpPr bwMode="auto">
          <a:xfrm>
            <a:off x="609600" y="1828800"/>
            <a:ext cx="6696075" cy="3068638"/>
            <a:chOff x="609600" y="2133600"/>
            <a:chExt cx="6696075" cy="3068638"/>
          </a:xfrm>
          <a:solidFill>
            <a:schemeClr val="bg1">
              <a:lumMod val="95000"/>
            </a:schemeClr>
          </a:solidFill>
        </p:grpSpPr>
        <p:grpSp>
          <p:nvGrpSpPr>
            <p:cNvPr id="25" name="Group 27"/>
            <p:cNvGrpSpPr>
              <a:grpSpLocks/>
            </p:cNvGrpSpPr>
            <p:nvPr/>
          </p:nvGrpSpPr>
          <p:grpSpPr bwMode="auto">
            <a:xfrm>
              <a:off x="609600" y="2133600"/>
              <a:ext cx="6696075" cy="3068638"/>
              <a:chOff x="609600" y="2133600"/>
              <a:chExt cx="6696075" cy="3068638"/>
            </a:xfrm>
            <a:grpFill/>
          </p:grpSpPr>
          <p:sp>
            <p:nvSpPr>
              <p:cNvPr id="27" name="Freeform 18"/>
              <p:cNvSpPr>
                <a:spLocks/>
              </p:cNvSpPr>
              <p:nvPr/>
            </p:nvSpPr>
            <p:spPr bwMode="auto">
              <a:xfrm>
                <a:off x="609600" y="2185988"/>
                <a:ext cx="4730750" cy="3016250"/>
              </a:xfrm>
              <a:custGeom>
                <a:avLst/>
                <a:gdLst>
                  <a:gd name="T0" fmla="*/ 2147483647 w 2980"/>
                  <a:gd name="T1" fmla="*/ 2147483647 h 1900"/>
                  <a:gd name="T2" fmla="*/ 2147483647 w 2980"/>
                  <a:gd name="T3" fmla="*/ 2147483647 h 1900"/>
                  <a:gd name="T4" fmla="*/ 2147483647 w 2980"/>
                  <a:gd name="T5" fmla="*/ 2147483647 h 1900"/>
                  <a:gd name="T6" fmla="*/ 2147483647 w 2980"/>
                  <a:gd name="T7" fmla="*/ 2147483647 h 1900"/>
                  <a:gd name="T8" fmla="*/ 2147483647 w 2980"/>
                  <a:gd name="T9" fmla="*/ 2147483647 h 1900"/>
                  <a:gd name="T10" fmla="*/ 2147483647 w 2980"/>
                  <a:gd name="T11" fmla="*/ 2147483647 h 1900"/>
                  <a:gd name="T12" fmla="*/ 2147483647 w 2980"/>
                  <a:gd name="T13" fmla="*/ 2147483647 h 1900"/>
                  <a:gd name="T14" fmla="*/ 2147483647 w 2980"/>
                  <a:gd name="T15" fmla="*/ 2147483647 h 1900"/>
                  <a:gd name="T16" fmla="*/ 2147483647 w 2980"/>
                  <a:gd name="T17" fmla="*/ 2147483647 h 1900"/>
                  <a:gd name="T18" fmla="*/ 2147483647 w 2980"/>
                  <a:gd name="T19" fmla="*/ 2147483647 h 1900"/>
                  <a:gd name="T20" fmla="*/ 2147483647 w 2980"/>
                  <a:gd name="T21" fmla="*/ 2147483647 h 1900"/>
                  <a:gd name="T22" fmla="*/ 2147483647 w 2980"/>
                  <a:gd name="T23" fmla="*/ 2147483647 h 1900"/>
                  <a:gd name="T24" fmla="*/ 2147483647 w 2980"/>
                  <a:gd name="T25" fmla="*/ 2147483647 h 1900"/>
                  <a:gd name="T26" fmla="*/ 2147483647 w 2980"/>
                  <a:gd name="T27" fmla="*/ 2147483647 h 1900"/>
                  <a:gd name="T28" fmla="*/ 2147483647 w 2980"/>
                  <a:gd name="T29" fmla="*/ 2147483647 h 1900"/>
                  <a:gd name="T30" fmla="*/ 2147483647 w 2980"/>
                  <a:gd name="T31" fmla="*/ 2147483647 h 1900"/>
                  <a:gd name="T32" fmla="*/ 2147483647 w 2980"/>
                  <a:gd name="T33" fmla="*/ 2147483647 h 1900"/>
                  <a:gd name="T34" fmla="*/ 2147483647 w 2980"/>
                  <a:gd name="T35" fmla="*/ 2147483647 h 1900"/>
                  <a:gd name="T36" fmla="*/ 2147483647 w 2980"/>
                  <a:gd name="T37" fmla="*/ 2147483647 h 1900"/>
                  <a:gd name="T38" fmla="*/ 2147483647 w 2980"/>
                  <a:gd name="T39" fmla="*/ 2147483647 h 1900"/>
                  <a:gd name="T40" fmla="*/ 2147483647 w 2980"/>
                  <a:gd name="T41" fmla="*/ 2147483647 h 1900"/>
                  <a:gd name="T42" fmla="*/ 2147483647 w 2980"/>
                  <a:gd name="T43" fmla="*/ 2147483647 h 1900"/>
                  <a:gd name="T44" fmla="*/ 2147483647 w 2980"/>
                  <a:gd name="T45" fmla="*/ 2147483647 h 1900"/>
                  <a:gd name="T46" fmla="*/ 2147483647 w 2980"/>
                  <a:gd name="T47" fmla="*/ 2147483647 h 1900"/>
                  <a:gd name="T48" fmla="*/ 2147483647 w 2980"/>
                  <a:gd name="T49" fmla="*/ 2147483647 h 1900"/>
                  <a:gd name="T50" fmla="*/ 2147483647 w 2980"/>
                  <a:gd name="T51" fmla="*/ 2147483647 h 1900"/>
                  <a:gd name="T52" fmla="*/ 2147483647 w 2980"/>
                  <a:gd name="T53" fmla="*/ 2147483647 h 1900"/>
                  <a:gd name="T54" fmla="*/ 2147483647 w 2980"/>
                  <a:gd name="T55" fmla="*/ 2147483647 h 1900"/>
                  <a:gd name="T56" fmla="*/ 2147483647 w 2980"/>
                  <a:gd name="T57" fmla="*/ 2147483647 h 1900"/>
                  <a:gd name="T58" fmla="*/ 2147483647 w 2980"/>
                  <a:gd name="T59" fmla="*/ 2147483647 h 1900"/>
                  <a:gd name="T60" fmla="*/ 2147483647 w 2980"/>
                  <a:gd name="T61" fmla="*/ 0 h 1900"/>
                  <a:gd name="T62" fmla="*/ 2147483647 w 2980"/>
                  <a:gd name="T63" fmla="*/ 2147483647 h 1900"/>
                  <a:gd name="T64" fmla="*/ 2147483647 w 2980"/>
                  <a:gd name="T65" fmla="*/ 2147483647 h 1900"/>
                  <a:gd name="T66" fmla="*/ 2147483647 w 2980"/>
                  <a:gd name="T67" fmla="*/ 2147483647 h 1900"/>
                  <a:gd name="T68" fmla="*/ 2147483647 w 2980"/>
                  <a:gd name="T69" fmla="*/ 2147483647 h 1900"/>
                  <a:gd name="T70" fmla="*/ 2147483647 w 2980"/>
                  <a:gd name="T71" fmla="*/ 2147483647 h 1900"/>
                  <a:gd name="T72" fmla="*/ 2147483647 w 2980"/>
                  <a:gd name="T73" fmla="*/ 2147483647 h 1900"/>
                  <a:gd name="T74" fmla="*/ 2147483647 w 2980"/>
                  <a:gd name="T75" fmla="*/ 2147483647 h 1900"/>
                  <a:gd name="T76" fmla="*/ 2147483647 w 2980"/>
                  <a:gd name="T77" fmla="*/ 2147483647 h 1900"/>
                  <a:gd name="T78" fmla="*/ 2147483647 w 2980"/>
                  <a:gd name="T79" fmla="*/ 2147483647 h 1900"/>
                  <a:gd name="T80" fmla="*/ 2147483647 w 2980"/>
                  <a:gd name="T81" fmla="*/ 2147483647 h 1900"/>
                  <a:gd name="T82" fmla="*/ 2147483647 w 2980"/>
                  <a:gd name="T83" fmla="*/ 2147483647 h 1900"/>
                  <a:gd name="T84" fmla="*/ 2147483647 w 2980"/>
                  <a:gd name="T85" fmla="*/ 2147483647 h 1900"/>
                  <a:gd name="T86" fmla="*/ 2147483647 w 2980"/>
                  <a:gd name="T87" fmla="*/ 2147483647 h 1900"/>
                  <a:gd name="T88" fmla="*/ 2147483647 w 2980"/>
                  <a:gd name="T89" fmla="*/ 2147483647 h 1900"/>
                  <a:gd name="T90" fmla="*/ 2147483647 w 2980"/>
                  <a:gd name="T91" fmla="*/ 2147483647 h 1900"/>
                  <a:gd name="T92" fmla="*/ 2147483647 w 2980"/>
                  <a:gd name="T93" fmla="*/ 2147483647 h 1900"/>
                  <a:gd name="T94" fmla="*/ 2147483647 w 2980"/>
                  <a:gd name="T95" fmla="*/ 2147483647 h 1900"/>
                  <a:gd name="T96" fmla="*/ 2147483647 w 2980"/>
                  <a:gd name="T97" fmla="*/ 2147483647 h 1900"/>
                  <a:gd name="T98" fmla="*/ 2147483647 w 2980"/>
                  <a:gd name="T99" fmla="*/ 2147483647 h 1900"/>
                  <a:gd name="T100" fmla="*/ 2147483647 w 2980"/>
                  <a:gd name="T101" fmla="*/ 2147483647 h 1900"/>
                  <a:gd name="T102" fmla="*/ 2147483647 w 2980"/>
                  <a:gd name="T103" fmla="*/ 2147483647 h 1900"/>
                  <a:gd name="T104" fmla="*/ 2147483647 w 2980"/>
                  <a:gd name="T105" fmla="*/ 2147483647 h 1900"/>
                  <a:gd name="T106" fmla="*/ 2147483647 w 2980"/>
                  <a:gd name="T107" fmla="*/ 2147483647 h 1900"/>
                  <a:gd name="T108" fmla="*/ 2147483647 w 2980"/>
                  <a:gd name="T109" fmla="*/ 2147483647 h 1900"/>
                  <a:gd name="T110" fmla="*/ 2147483647 w 2980"/>
                  <a:gd name="T111" fmla="*/ 2147483647 h 1900"/>
                  <a:gd name="T112" fmla="*/ 2147483647 w 2980"/>
                  <a:gd name="T113" fmla="*/ 2147483647 h 1900"/>
                  <a:gd name="T114" fmla="*/ 2147483647 w 2980"/>
                  <a:gd name="T115" fmla="*/ 2147483647 h 1900"/>
                  <a:gd name="T116" fmla="*/ 2147483647 w 2980"/>
                  <a:gd name="T117" fmla="*/ 2147483647 h 1900"/>
                  <a:gd name="T118" fmla="*/ 2147483647 w 2980"/>
                  <a:gd name="T119" fmla="*/ 2147483647 h 1900"/>
                  <a:gd name="T120" fmla="*/ 2147483647 w 2980"/>
                  <a:gd name="T121" fmla="*/ 2147483647 h 1900"/>
                  <a:gd name="T122" fmla="*/ 0 w 2980"/>
                  <a:gd name="T123" fmla="*/ 2147483647 h 19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80"/>
                  <a:gd name="T187" fmla="*/ 0 h 1900"/>
                  <a:gd name="T188" fmla="*/ 2980 w 2980"/>
                  <a:gd name="T189" fmla="*/ 1900 h 19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80" h="1900">
                    <a:moveTo>
                      <a:pt x="197" y="1268"/>
                    </a:moveTo>
                    <a:lnTo>
                      <a:pt x="203" y="1277"/>
                    </a:lnTo>
                    <a:lnTo>
                      <a:pt x="209" y="1277"/>
                    </a:lnTo>
                    <a:lnTo>
                      <a:pt x="216" y="1277"/>
                    </a:lnTo>
                    <a:lnTo>
                      <a:pt x="222" y="1277"/>
                    </a:lnTo>
                    <a:lnTo>
                      <a:pt x="229" y="1277"/>
                    </a:lnTo>
                    <a:lnTo>
                      <a:pt x="236" y="1277"/>
                    </a:lnTo>
                    <a:lnTo>
                      <a:pt x="243" y="1283"/>
                    </a:lnTo>
                    <a:lnTo>
                      <a:pt x="249" y="1283"/>
                    </a:lnTo>
                    <a:lnTo>
                      <a:pt x="262" y="1283"/>
                    </a:lnTo>
                    <a:lnTo>
                      <a:pt x="275" y="1283"/>
                    </a:lnTo>
                    <a:lnTo>
                      <a:pt x="289" y="1283"/>
                    </a:lnTo>
                    <a:lnTo>
                      <a:pt x="295" y="1283"/>
                    </a:lnTo>
                    <a:lnTo>
                      <a:pt x="314" y="1283"/>
                    </a:lnTo>
                    <a:lnTo>
                      <a:pt x="328" y="1291"/>
                    </a:lnTo>
                    <a:lnTo>
                      <a:pt x="341" y="1291"/>
                    </a:lnTo>
                    <a:lnTo>
                      <a:pt x="360" y="1291"/>
                    </a:lnTo>
                    <a:lnTo>
                      <a:pt x="381" y="1291"/>
                    </a:lnTo>
                    <a:lnTo>
                      <a:pt x="394" y="1291"/>
                    </a:lnTo>
                    <a:lnTo>
                      <a:pt x="413" y="1283"/>
                    </a:lnTo>
                    <a:lnTo>
                      <a:pt x="440" y="1283"/>
                    </a:lnTo>
                    <a:lnTo>
                      <a:pt x="459" y="1283"/>
                    </a:lnTo>
                    <a:lnTo>
                      <a:pt x="479" y="1283"/>
                    </a:lnTo>
                    <a:lnTo>
                      <a:pt x="505" y="1283"/>
                    </a:lnTo>
                    <a:lnTo>
                      <a:pt x="532" y="1277"/>
                    </a:lnTo>
                    <a:lnTo>
                      <a:pt x="557" y="1277"/>
                    </a:lnTo>
                    <a:lnTo>
                      <a:pt x="584" y="1277"/>
                    </a:lnTo>
                    <a:lnTo>
                      <a:pt x="611" y="1268"/>
                    </a:lnTo>
                    <a:lnTo>
                      <a:pt x="643" y="1268"/>
                    </a:lnTo>
                    <a:lnTo>
                      <a:pt x="676" y="1260"/>
                    </a:lnTo>
                    <a:lnTo>
                      <a:pt x="703" y="1252"/>
                    </a:lnTo>
                    <a:lnTo>
                      <a:pt x="735" y="1245"/>
                    </a:lnTo>
                    <a:lnTo>
                      <a:pt x="775" y="1245"/>
                    </a:lnTo>
                    <a:lnTo>
                      <a:pt x="808" y="1237"/>
                    </a:lnTo>
                    <a:lnTo>
                      <a:pt x="848" y="1229"/>
                    </a:lnTo>
                    <a:lnTo>
                      <a:pt x="880" y="1214"/>
                    </a:lnTo>
                    <a:lnTo>
                      <a:pt x="920" y="1206"/>
                    </a:lnTo>
                    <a:lnTo>
                      <a:pt x="959" y="1197"/>
                    </a:lnTo>
                    <a:lnTo>
                      <a:pt x="1005" y="1183"/>
                    </a:lnTo>
                    <a:lnTo>
                      <a:pt x="1024" y="1183"/>
                    </a:lnTo>
                    <a:lnTo>
                      <a:pt x="1039" y="1174"/>
                    </a:lnTo>
                    <a:lnTo>
                      <a:pt x="1058" y="1166"/>
                    </a:lnTo>
                    <a:lnTo>
                      <a:pt x="1078" y="1166"/>
                    </a:lnTo>
                    <a:lnTo>
                      <a:pt x="1091" y="1160"/>
                    </a:lnTo>
                    <a:lnTo>
                      <a:pt x="1110" y="1152"/>
                    </a:lnTo>
                    <a:lnTo>
                      <a:pt x="1124" y="1143"/>
                    </a:lnTo>
                    <a:lnTo>
                      <a:pt x="1143" y="1136"/>
                    </a:lnTo>
                    <a:lnTo>
                      <a:pt x="1156" y="1129"/>
                    </a:lnTo>
                    <a:lnTo>
                      <a:pt x="1170" y="1129"/>
                    </a:lnTo>
                    <a:lnTo>
                      <a:pt x="1190" y="1120"/>
                    </a:lnTo>
                    <a:lnTo>
                      <a:pt x="1202" y="1112"/>
                    </a:lnTo>
                    <a:lnTo>
                      <a:pt x="1216" y="1104"/>
                    </a:lnTo>
                    <a:lnTo>
                      <a:pt x="1229" y="1097"/>
                    </a:lnTo>
                    <a:lnTo>
                      <a:pt x="1242" y="1080"/>
                    </a:lnTo>
                    <a:lnTo>
                      <a:pt x="1263" y="1073"/>
                    </a:lnTo>
                    <a:lnTo>
                      <a:pt x="1275" y="1066"/>
                    </a:lnTo>
                    <a:lnTo>
                      <a:pt x="1288" y="1059"/>
                    </a:lnTo>
                    <a:lnTo>
                      <a:pt x="1301" y="1050"/>
                    </a:lnTo>
                    <a:lnTo>
                      <a:pt x="1315" y="1042"/>
                    </a:lnTo>
                    <a:lnTo>
                      <a:pt x="1328" y="1036"/>
                    </a:lnTo>
                    <a:lnTo>
                      <a:pt x="1341" y="1019"/>
                    </a:lnTo>
                    <a:lnTo>
                      <a:pt x="1353" y="1010"/>
                    </a:lnTo>
                    <a:lnTo>
                      <a:pt x="1361" y="1003"/>
                    </a:lnTo>
                    <a:lnTo>
                      <a:pt x="1374" y="987"/>
                    </a:lnTo>
                    <a:lnTo>
                      <a:pt x="1387" y="979"/>
                    </a:lnTo>
                    <a:lnTo>
                      <a:pt x="1399" y="973"/>
                    </a:lnTo>
                    <a:lnTo>
                      <a:pt x="1414" y="956"/>
                    </a:lnTo>
                    <a:lnTo>
                      <a:pt x="1426" y="948"/>
                    </a:lnTo>
                    <a:lnTo>
                      <a:pt x="1439" y="942"/>
                    </a:lnTo>
                    <a:lnTo>
                      <a:pt x="1445" y="925"/>
                    </a:lnTo>
                    <a:lnTo>
                      <a:pt x="1460" y="919"/>
                    </a:lnTo>
                    <a:lnTo>
                      <a:pt x="1472" y="902"/>
                    </a:lnTo>
                    <a:lnTo>
                      <a:pt x="1485" y="893"/>
                    </a:lnTo>
                    <a:lnTo>
                      <a:pt x="1499" y="879"/>
                    </a:lnTo>
                    <a:lnTo>
                      <a:pt x="1506" y="871"/>
                    </a:lnTo>
                    <a:lnTo>
                      <a:pt x="1518" y="856"/>
                    </a:lnTo>
                    <a:lnTo>
                      <a:pt x="1531" y="848"/>
                    </a:lnTo>
                    <a:lnTo>
                      <a:pt x="1545" y="832"/>
                    </a:lnTo>
                    <a:lnTo>
                      <a:pt x="1558" y="816"/>
                    </a:lnTo>
                    <a:lnTo>
                      <a:pt x="1564" y="809"/>
                    </a:lnTo>
                    <a:lnTo>
                      <a:pt x="1577" y="793"/>
                    </a:lnTo>
                    <a:lnTo>
                      <a:pt x="1591" y="778"/>
                    </a:lnTo>
                    <a:lnTo>
                      <a:pt x="1604" y="769"/>
                    </a:lnTo>
                    <a:lnTo>
                      <a:pt x="1617" y="755"/>
                    </a:lnTo>
                    <a:lnTo>
                      <a:pt x="1630" y="738"/>
                    </a:lnTo>
                    <a:lnTo>
                      <a:pt x="1644" y="732"/>
                    </a:lnTo>
                    <a:lnTo>
                      <a:pt x="1657" y="715"/>
                    </a:lnTo>
                    <a:lnTo>
                      <a:pt x="1663" y="700"/>
                    </a:lnTo>
                    <a:lnTo>
                      <a:pt x="1676" y="692"/>
                    </a:lnTo>
                    <a:lnTo>
                      <a:pt x="1690" y="677"/>
                    </a:lnTo>
                    <a:lnTo>
                      <a:pt x="1703" y="661"/>
                    </a:lnTo>
                    <a:lnTo>
                      <a:pt x="1715" y="646"/>
                    </a:lnTo>
                    <a:lnTo>
                      <a:pt x="1736" y="638"/>
                    </a:lnTo>
                    <a:lnTo>
                      <a:pt x="1749" y="621"/>
                    </a:lnTo>
                    <a:lnTo>
                      <a:pt x="1762" y="606"/>
                    </a:lnTo>
                    <a:lnTo>
                      <a:pt x="1774" y="591"/>
                    </a:lnTo>
                    <a:lnTo>
                      <a:pt x="1788" y="575"/>
                    </a:lnTo>
                    <a:lnTo>
                      <a:pt x="1801" y="568"/>
                    </a:lnTo>
                    <a:lnTo>
                      <a:pt x="1820" y="552"/>
                    </a:lnTo>
                    <a:lnTo>
                      <a:pt x="1835" y="535"/>
                    </a:lnTo>
                    <a:lnTo>
                      <a:pt x="1847" y="521"/>
                    </a:lnTo>
                    <a:lnTo>
                      <a:pt x="1866" y="505"/>
                    </a:lnTo>
                    <a:lnTo>
                      <a:pt x="1881" y="489"/>
                    </a:lnTo>
                    <a:lnTo>
                      <a:pt x="1900" y="474"/>
                    </a:lnTo>
                    <a:lnTo>
                      <a:pt x="1913" y="468"/>
                    </a:lnTo>
                    <a:lnTo>
                      <a:pt x="1933" y="451"/>
                    </a:lnTo>
                    <a:lnTo>
                      <a:pt x="1946" y="435"/>
                    </a:lnTo>
                    <a:lnTo>
                      <a:pt x="1966" y="419"/>
                    </a:lnTo>
                    <a:lnTo>
                      <a:pt x="1986" y="405"/>
                    </a:lnTo>
                    <a:lnTo>
                      <a:pt x="1998" y="388"/>
                    </a:lnTo>
                    <a:lnTo>
                      <a:pt x="2019" y="374"/>
                    </a:lnTo>
                    <a:lnTo>
                      <a:pt x="2038" y="357"/>
                    </a:lnTo>
                    <a:lnTo>
                      <a:pt x="2057" y="348"/>
                    </a:lnTo>
                    <a:lnTo>
                      <a:pt x="2078" y="334"/>
                    </a:lnTo>
                    <a:lnTo>
                      <a:pt x="2097" y="317"/>
                    </a:lnTo>
                    <a:lnTo>
                      <a:pt x="2117" y="302"/>
                    </a:lnTo>
                    <a:lnTo>
                      <a:pt x="2143" y="287"/>
                    </a:lnTo>
                    <a:lnTo>
                      <a:pt x="2163" y="271"/>
                    </a:lnTo>
                    <a:lnTo>
                      <a:pt x="2183" y="255"/>
                    </a:lnTo>
                    <a:lnTo>
                      <a:pt x="2209" y="241"/>
                    </a:lnTo>
                    <a:lnTo>
                      <a:pt x="2235" y="225"/>
                    </a:lnTo>
                    <a:lnTo>
                      <a:pt x="2262" y="209"/>
                    </a:lnTo>
                    <a:lnTo>
                      <a:pt x="2287" y="194"/>
                    </a:lnTo>
                    <a:lnTo>
                      <a:pt x="2314" y="178"/>
                    </a:lnTo>
                    <a:lnTo>
                      <a:pt x="2341" y="164"/>
                    </a:lnTo>
                    <a:lnTo>
                      <a:pt x="2373" y="155"/>
                    </a:lnTo>
                    <a:lnTo>
                      <a:pt x="2400" y="138"/>
                    </a:lnTo>
                    <a:lnTo>
                      <a:pt x="2426" y="124"/>
                    </a:lnTo>
                    <a:lnTo>
                      <a:pt x="2453" y="115"/>
                    </a:lnTo>
                    <a:lnTo>
                      <a:pt x="2478" y="107"/>
                    </a:lnTo>
                    <a:lnTo>
                      <a:pt x="2505" y="93"/>
                    </a:lnTo>
                    <a:lnTo>
                      <a:pt x="2524" y="84"/>
                    </a:lnTo>
                    <a:lnTo>
                      <a:pt x="2551" y="76"/>
                    </a:lnTo>
                    <a:lnTo>
                      <a:pt x="2578" y="70"/>
                    </a:lnTo>
                    <a:lnTo>
                      <a:pt x="2604" y="61"/>
                    </a:lnTo>
                    <a:lnTo>
                      <a:pt x="2624" y="53"/>
                    </a:lnTo>
                    <a:lnTo>
                      <a:pt x="2650" y="44"/>
                    </a:lnTo>
                    <a:lnTo>
                      <a:pt x="2670" y="44"/>
                    </a:lnTo>
                    <a:lnTo>
                      <a:pt x="2696" y="38"/>
                    </a:lnTo>
                    <a:lnTo>
                      <a:pt x="2716" y="30"/>
                    </a:lnTo>
                    <a:lnTo>
                      <a:pt x="2735" y="30"/>
                    </a:lnTo>
                    <a:lnTo>
                      <a:pt x="2755" y="21"/>
                    </a:lnTo>
                    <a:lnTo>
                      <a:pt x="2775" y="21"/>
                    </a:lnTo>
                    <a:lnTo>
                      <a:pt x="2794" y="14"/>
                    </a:lnTo>
                    <a:lnTo>
                      <a:pt x="2815" y="14"/>
                    </a:lnTo>
                    <a:lnTo>
                      <a:pt x="2834" y="14"/>
                    </a:lnTo>
                    <a:lnTo>
                      <a:pt x="2847" y="7"/>
                    </a:lnTo>
                    <a:lnTo>
                      <a:pt x="2867" y="7"/>
                    </a:lnTo>
                    <a:lnTo>
                      <a:pt x="2880" y="7"/>
                    </a:lnTo>
                    <a:lnTo>
                      <a:pt x="2893" y="7"/>
                    </a:lnTo>
                    <a:lnTo>
                      <a:pt x="2907" y="7"/>
                    </a:lnTo>
                    <a:lnTo>
                      <a:pt x="2920" y="0"/>
                    </a:lnTo>
                    <a:lnTo>
                      <a:pt x="2932" y="0"/>
                    </a:lnTo>
                    <a:lnTo>
                      <a:pt x="2939" y="0"/>
                    </a:lnTo>
                    <a:lnTo>
                      <a:pt x="2953" y="0"/>
                    </a:lnTo>
                    <a:lnTo>
                      <a:pt x="2959" y="0"/>
                    </a:lnTo>
                    <a:lnTo>
                      <a:pt x="2966" y="0"/>
                    </a:lnTo>
                    <a:lnTo>
                      <a:pt x="2972" y="0"/>
                    </a:lnTo>
                    <a:lnTo>
                      <a:pt x="2979" y="0"/>
                    </a:lnTo>
                    <a:lnTo>
                      <a:pt x="2708" y="1080"/>
                    </a:lnTo>
                    <a:lnTo>
                      <a:pt x="2702" y="1080"/>
                    </a:lnTo>
                    <a:lnTo>
                      <a:pt x="2702" y="1073"/>
                    </a:lnTo>
                    <a:lnTo>
                      <a:pt x="2696" y="1073"/>
                    </a:lnTo>
                    <a:lnTo>
                      <a:pt x="2689" y="1073"/>
                    </a:lnTo>
                    <a:lnTo>
                      <a:pt x="2683" y="1066"/>
                    </a:lnTo>
                    <a:lnTo>
                      <a:pt x="2677" y="1066"/>
                    </a:lnTo>
                    <a:lnTo>
                      <a:pt x="2670" y="1066"/>
                    </a:lnTo>
                    <a:lnTo>
                      <a:pt x="2662" y="1066"/>
                    </a:lnTo>
                    <a:lnTo>
                      <a:pt x="2656" y="1059"/>
                    </a:lnTo>
                    <a:lnTo>
                      <a:pt x="2643" y="1059"/>
                    </a:lnTo>
                    <a:lnTo>
                      <a:pt x="2637" y="1059"/>
                    </a:lnTo>
                    <a:lnTo>
                      <a:pt x="2630" y="1050"/>
                    </a:lnTo>
                    <a:lnTo>
                      <a:pt x="2616" y="1050"/>
                    </a:lnTo>
                    <a:lnTo>
                      <a:pt x="2610" y="1050"/>
                    </a:lnTo>
                    <a:lnTo>
                      <a:pt x="2597" y="1050"/>
                    </a:lnTo>
                    <a:lnTo>
                      <a:pt x="2584" y="1050"/>
                    </a:lnTo>
                    <a:lnTo>
                      <a:pt x="2570" y="1042"/>
                    </a:lnTo>
                    <a:lnTo>
                      <a:pt x="2564" y="1042"/>
                    </a:lnTo>
                    <a:lnTo>
                      <a:pt x="2551" y="1042"/>
                    </a:lnTo>
                    <a:lnTo>
                      <a:pt x="2538" y="1042"/>
                    </a:lnTo>
                    <a:lnTo>
                      <a:pt x="2518" y="1042"/>
                    </a:lnTo>
                    <a:lnTo>
                      <a:pt x="2505" y="1042"/>
                    </a:lnTo>
                    <a:lnTo>
                      <a:pt x="2492" y="1042"/>
                    </a:lnTo>
                    <a:lnTo>
                      <a:pt x="2478" y="1042"/>
                    </a:lnTo>
                    <a:lnTo>
                      <a:pt x="2459" y="1042"/>
                    </a:lnTo>
                    <a:lnTo>
                      <a:pt x="2446" y="1050"/>
                    </a:lnTo>
                    <a:lnTo>
                      <a:pt x="2426" y="1050"/>
                    </a:lnTo>
                    <a:lnTo>
                      <a:pt x="2407" y="1050"/>
                    </a:lnTo>
                    <a:lnTo>
                      <a:pt x="2394" y="1050"/>
                    </a:lnTo>
                    <a:lnTo>
                      <a:pt x="2373" y="1059"/>
                    </a:lnTo>
                    <a:lnTo>
                      <a:pt x="2354" y="1059"/>
                    </a:lnTo>
                    <a:lnTo>
                      <a:pt x="2334" y="1066"/>
                    </a:lnTo>
                    <a:lnTo>
                      <a:pt x="2314" y="1073"/>
                    </a:lnTo>
                    <a:lnTo>
                      <a:pt x="2295" y="1073"/>
                    </a:lnTo>
                    <a:lnTo>
                      <a:pt x="2275" y="1080"/>
                    </a:lnTo>
                    <a:lnTo>
                      <a:pt x="2249" y="1089"/>
                    </a:lnTo>
                    <a:lnTo>
                      <a:pt x="2229" y="1097"/>
                    </a:lnTo>
                    <a:lnTo>
                      <a:pt x="2209" y="1104"/>
                    </a:lnTo>
                    <a:lnTo>
                      <a:pt x="2183" y="1112"/>
                    </a:lnTo>
                    <a:lnTo>
                      <a:pt x="2163" y="1120"/>
                    </a:lnTo>
                    <a:lnTo>
                      <a:pt x="2136" y="1136"/>
                    </a:lnTo>
                    <a:lnTo>
                      <a:pt x="2111" y="1143"/>
                    </a:lnTo>
                    <a:lnTo>
                      <a:pt x="2090" y="1160"/>
                    </a:lnTo>
                    <a:lnTo>
                      <a:pt x="2065" y="1166"/>
                    </a:lnTo>
                    <a:lnTo>
                      <a:pt x="2038" y="1183"/>
                    </a:lnTo>
                    <a:lnTo>
                      <a:pt x="2012" y="1197"/>
                    </a:lnTo>
                    <a:lnTo>
                      <a:pt x="1986" y="1214"/>
                    </a:lnTo>
                    <a:lnTo>
                      <a:pt x="1959" y="1229"/>
                    </a:lnTo>
                    <a:lnTo>
                      <a:pt x="1927" y="1245"/>
                    </a:lnTo>
                    <a:lnTo>
                      <a:pt x="1900" y="1268"/>
                    </a:lnTo>
                    <a:lnTo>
                      <a:pt x="1874" y="1283"/>
                    </a:lnTo>
                    <a:lnTo>
                      <a:pt x="1847" y="1307"/>
                    </a:lnTo>
                    <a:lnTo>
                      <a:pt x="1814" y="1330"/>
                    </a:lnTo>
                    <a:lnTo>
                      <a:pt x="1788" y="1346"/>
                    </a:lnTo>
                    <a:lnTo>
                      <a:pt x="1755" y="1370"/>
                    </a:lnTo>
                    <a:lnTo>
                      <a:pt x="1722" y="1401"/>
                    </a:lnTo>
                    <a:lnTo>
                      <a:pt x="1696" y="1424"/>
                    </a:lnTo>
                    <a:lnTo>
                      <a:pt x="1663" y="1447"/>
                    </a:lnTo>
                    <a:lnTo>
                      <a:pt x="1637" y="1470"/>
                    </a:lnTo>
                    <a:lnTo>
                      <a:pt x="1611" y="1493"/>
                    </a:lnTo>
                    <a:lnTo>
                      <a:pt x="1584" y="1518"/>
                    </a:lnTo>
                    <a:lnTo>
                      <a:pt x="1558" y="1533"/>
                    </a:lnTo>
                    <a:lnTo>
                      <a:pt x="1538" y="1556"/>
                    </a:lnTo>
                    <a:lnTo>
                      <a:pt x="1512" y="1572"/>
                    </a:lnTo>
                    <a:lnTo>
                      <a:pt x="1492" y="1587"/>
                    </a:lnTo>
                    <a:lnTo>
                      <a:pt x="1466" y="1611"/>
                    </a:lnTo>
                    <a:lnTo>
                      <a:pt x="1445" y="1627"/>
                    </a:lnTo>
                    <a:lnTo>
                      <a:pt x="1420" y="1642"/>
                    </a:lnTo>
                    <a:lnTo>
                      <a:pt x="1399" y="1657"/>
                    </a:lnTo>
                    <a:lnTo>
                      <a:pt x="1380" y="1672"/>
                    </a:lnTo>
                    <a:lnTo>
                      <a:pt x="1361" y="1688"/>
                    </a:lnTo>
                    <a:lnTo>
                      <a:pt x="1341" y="1704"/>
                    </a:lnTo>
                    <a:lnTo>
                      <a:pt x="1321" y="1711"/>
                    </a:lnTo>
                    <a:lnTo>
                      <a:pt x="1301" y="1728"/>
                    </a:lnTo>
                    <a:lnTo>
                      <a:pt x="1282" y="1743"/>
                    </a:lnTo>
                    <a:lnTo>
                      <a:pt x="1263" y="1751"/>
                    </a:lnTo>
                    <a:lnTo>
                      <a:pt x="1248" y="1759"/>
                    </a:lnTo>
                    <a:lnTo>
                      <a:pt x="1229" y="1774"/>
                    </a:lnTo>
                    <a:lnTo>
                      <a:pt x="1209" y="1782"/>
                    </a:lnTo>
                    <a:lnTo>
                      <a:pt x="1196" y="1791"/>
                    </a:lnTo>
                    <a:lnTo>
                      <a:pt x="1177" y="1797"/>
                    </a:lnTo>
                    <a:lnTo>
                      <a:pt x="1163" y="1805"/>
                    </a:lnTo>
                    <a:lnTo>
                      <a:pt x="1143" y="1814"/>
                    </a:lnTo>
                    <a:lnTo>
                      <a:pt x="1131" y="1822"/>
                    </a:lnTo>
                    <a:lnTo>
                      <a:pt x="1117" y="1828"/>
                    </a:lnTo>
                    <a:lnTo>
                      <a:pt x="1097" y="1836"/>
                    </a:lnTo>
                    <a:lnTo>
                      <a:pt x="1085" y="1845"/>
                    </a:lnTo>
                    <a:lnTo>
                      <a:pt x="1071" y="1852"/>
                    </a:lnTo>
                    <a:lnTo>
                      <a:pt x="1058" y="1852"/>
                    </a:lnTo>
                    <a:lnTo>
                      <a:pt x="1039" y="1859"/>
                    </a:lnTo>
                    <a:lnTo>
                      <a:pt x="1024" y="1868"/>
                    </a:lnTo>
                    <a:lnTo>
                      <a:pt x="1012" y="1868"/>
                    </a:lnTo>
                    <a:lnTo>
                      <a:pt x="999" y="1875"/>
                    </a:lnTo>
                    <a:lnTo>
                      <a:pt x="986" y="1875"/>
                    </a:lnTo>
                    <a:lnTo>
                      <a:pt x="972" y="1884"/>
                    </a:lnTo>
                    <a:lnTo>
                      <a:pt x="959" y="1884"/>
                    </a:lnTo>
                    <a:lnTo>
                      <a:pt x="946" y="1884"/>
                    </a:lnTo>
                    <a:lnTo>
                      <a:pt x="932" y="1891"/>
                    </a:lnTo>
                    <a:lnTo>
                      <a:pt x="920" y="1891"/>
                    </a:lnTo>
                    <a:lnTo>
                      <a:pt x="907" y="1891"/>
                    </a:lnTo>
                    <a:lnTo>
                      <a:pt x="894" y="1891"/>
                    </a:lnTo>
                    <a:lnTo>
                      <a:pt x="880" y="1899"/>
                    </a:lnTo>
                    <a:lnTo>
                      <a:pt x="867" y="1899"/>
                    </a:lnTo>
                    <a:lnTo>
                      <a:pt x="854" y="1899"/>
                    </a:lnTo>
                    <a:lnTo>
                      <a:pt x="842" y="1899"/>
                    </a:lnTo>
                    <a:lnTo>
                      <a:pt x="827" y="1899"/>
                    </a:lnTo>
                    <a:lnTo>
                      <a:pt x="815" y="1899"/>
                    </a:lnTo>
                    <a:lnTo>
                      <a:pt x="802" y="1899"/>
                    </a:lnTo>
                    <a:lnTo>
                      <a:pt x="788" y="1899"/>
                    </a:lnTo>
                    <a:lnTo>
                      <a:pt x="775" y="1899"/>
                    </a:lnTo>
                    <a:lnTo>
                      <a:pt x="762" y="1899"/>
                    </a:lnTo>
                    <a:lnTo>
                      <a:pt x="749" y="1899"/>
                    </a:lnTo>
                    <a:lnTo>
                      <a:pt x="729" y="1899"/>
                    </a:lnTo>
                    <a:lnTo>
                      <a:pt x="716" y="1899"/>
                    </a:lnTo>
                    <a:lnTo>
                      <a:pt x="703" y="1899"/>
                    </a:lnTo>
                    <a:lnTo>
                      <a:pt x="689" y="1899"/>
                    </a:lnTo>
                    <a:lnTo>
                      <a:pt x="676" y="1899"/>
                    </a:lnTo>
                    <a:lnTo>
                      <a:pt x="657" y="1899"/>
                    </a:lnTo>
                    <a:lnTo>
                      <a:pt x="643" y="1899"/>
                    </a:lnTo>
                    <a:lnTo>
                      <a:pt x="630" y="1899"/>
                    </a:lnTo>
                    <a:lnTo>
                      <a:pt x="611" y="1899"/>
                    </a:lnTo>
                    <a:lnTo>
                      <a:pt x="597" y="1899"/>
                    </a:lnTo>
                    <a:lnTo>
                      <a:pt x="584" y="1891"/>
                    </a:lnTo>
                    <a:lnTo>
                      <a:pt x="565" y="1891"/>
                    </a:lnTo>
                    <a:lnTo>
                      <a:pt x="545" y="1891"/>
                    </a:lnTo>
                    <a:lnTo>
                      <a:pt x="532" y="1891"/>
                    </a:lnTo>
                    <a:lnTo>
                      <a:pt x="492" y="1891"/>
                    </a:lnTo>
                    <a:lnTo>
                      <a:pt x="452" y="1891"/>
                    </a:lnTo>
                    <a:lnTo>
                      <a:pt x="413" y="1891"/>
                    </a:lnTo>
                    <a:lnTo>
                      <a:pt x="381" y="1891"/>
                    </a:lnTo>
                    <a:lnTo>
                      <a:pt x="341" y="1891"/>
                    </a:lnTo>
                    <a:lnTo>
                      <a:pt x="308" y="1891"/>
                    </a:lnTo>
                    <a:lnTo>
                      <a:pt x="282" y="1891"/>
                    </a:lnTo>
                    <a:lnTo>
                      <a:pt x="249" y="1884"/>
                    </a:lnTo>
                    <a:lnTo>
                      <a:pt x="222" y="1884"/>
                    </a:lnTo>
                    <a:lnTo>
                      <a:pt x="197" y="1884"/>
                    </a:lnTo>
                    <a:lnTo>
                      <a:pt x="176" y="1884"/>
                    </a:lnTo>
                    <a:lnTo>
                      <a:pt x="150" y="1884"/>
                    </a:lnTo>
                    <a:lnTo>
                      <a:pt x="130" y="1884"/>
                    </a:lnTo>
                    <a:lnTo>
                      <a:pt x="111" y="1884"/>
                    </a:lnTo>
                    <a:lnTo>
                      <a:pt x="98" y="1884"/>
                    </a:lnTo>
                    <a:lnTo>
                      <a:pt x="78" y="1884"/>
                    </a:lnTo>
                    <a:lnTo>
                      <a:pt x="65" y="1884"/>
                    </a:lnTo>
                    <a:lnTo>
                      <a:pt x="52" y="1884"/>
                    </a:lnTo>
                    <a:lnTo>
                      <a:pt x="38" y="1884"/>
                    </a:lnTo>
                    <a:lnTo>
                      <a:pt x="31" y="1875"/>
                    </a:lnTo>
                    <a:lnTo>
                      <a:pt x="19" y="1875"/>
                    </a:lnTo>
                    <a:lnTo>
                      <a:pt x="12" y="1875"/>
                    </a:lnTo>
                    <a:lnTo>
                      <a:pt x="6" y="1875"/>
                    </a:lnTo>
                    <a:lnTo>
                      <a:pt x="0" y="1875"/>
                    </a:lnTo>
                    <a:lnTo>
                      <a:pt x="197" y="1268"/>
                    </a:lnTo>
                  </a:path>
                </a:pathLst>
              </a:custGeom>
              <a:grpFill/>
              <a:ln w="3175" cap="rnd" cmpd="sng">
                <a:solidFill>
                  <a:schemeClr val="tx1"/>
                </a:solidFill>
                <a:prstDash val="solid"/>
                <a:round/>
                <a:headEnd type="none" w="sm" len="sm"/>
                <a:tailEnd type="none" w="sm" len="sm"/>
              </a:ln>
            </p:spPr>
            <p:txBody>
              <a:bodyPr/>
              <a:lstStyle/>
              <a:p>
                <a:pPr fontAlgn="auto">
                  <a:spcBef>
                    <a:spcPts val="0"/>
                  </a:spcBef>
                  <a:spcAft>
                    <a:spcPts val="0"/>
                  </a:spcAft>
                  <a:defRPr/>
                </a:pPr>
                <a:endParaRPr lang="en-US">
                  <a:latin typeface="+mn-lt"/>
                  <a:cs typeface="+mn-cs"/>
                </a:endParaRPr>
              </a:p>
            </p:txBody>
          </p:sp>
          <p:sp>
            <p:nvSpPr>
              <p:cNvPr id="28" name="Rectangle 21"/>
              <p:cNvSpPr>
                <a:spLocks noChangeArrowheads="1"/>
              </p:cNvSpPr>
              <p:nvPr/>
            </p:nvSpPr>
            <p:spPr bwMode="auto">
              <a:xfrm>
                <a:off x="6096000" y="2133600"/>
                <a:ext cx="1209675" cy="396875"/>
              </a:xfrm>
              <a:prstGeom prst="rect">
                <a:avLst/>
              </a:prstGeom>
              <a:grpFill/>
              <a:ln w="9525">
                <a:noFill/>
                <a:miter lim="800000"/>
                <a:headEnd/>
                <a:tailEnd/>
              </a:ln>
            </p:spPr>
            <p:txBody>
              <a:bodyPr lIns="92075" tIns="46038" rIns="92075" bIns="46038">
                <a:spAutoFit/>
              </a:bodyPr>
              <a:lstStyle/>
              <a:p>
                <a:pPr eaLnBrk="0" fontAlgn="auto" hangingPunct="0">
                  <a:spcBef>
                    <a:spcPts val="0"/>
                  </a:spcBef>
                  <a:spcAft>
                    <a:spcPts val="0"/>
                  </a:spcAft>
                  <a:defRPr/>
                </a:pPr>
                <a:r>
                  <a:rPr lang="en-US" sz="2000" b="1" i="1" dirty="0">
                    <a:latin typeface="+mn-lt"/>
                    <a:ea typeface="ＭＳ Ｐゴシック" pitchFamily="34" charset="-128"/>
                    <a:cs typeface="+mn-cs"/>
                  </a:rPr>
                  <a:t>Topcoat</a:t>
                </a:r>
              </a:p>
            </p:txBody>
          </p:sp>
        </p:grpSp>
        <p:sp>
          <p:nvSpPr>
            <p:cNvPr id="26" name="Line 22"/>
            <p:cNvSpPr>
              <a:spLocks noChangeShapeType="1"/>
            </p:cNvSpPr>
            <p:nvPr/>
          </p:nvSpPr>
          <p:spPr bwMode="auto">
            <a:xfrm flipH="1">
              <a:off x="5181600" y="2286000"/>
              <a:ext cx="990600" cy="0"/>
            </a:xfrm>
            <a:prstGeom prst="line">
              <a:avLst/>
            </a:prstGeom>
            <a:grpFill/>
            <a:ln w="12700">
              <a:solidFill>
                <a:schemeClr val="tx1"/>
              </a:solidFill>
              <a:round/>
              <a:headEnd type="none" w="sm" len="sm"/>
              <a:tailEnd type="none" w="sm" len="sm"/>
            </a:ln>
          </p:spPr>
          <p:txBody>
            <a:bodyPr wrap="none" anchor="ctr"/>
            <a:lstStyle/>
            <a:p>
              <a:pPr fontAlgn="auto">
                <a:spcBef>
                  <a:spcPts val="0"/>
                </a:spcBef>
                <a:spcAft>
                  <a:spcPts val="0"/>
                </a:spcAft>
                <a:defRPr/>
              </a:pPr>
              <a:endParaRPr lang="en-US">
                <a:latin typeface="+mn-lt"/>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Key Considerations</a:t>
            </a:r>
            <a:endParaRPr lang="en-US" dirty="0"/>
          </a:p>
        </p:txBody>
      </p:sp>
      <p:graphicFrame>
        <p:nvGraphicFramePr>
          <p:cNvPr id="5" name="Diagram 4"/>
          <p:cNvGraphicFramePr/>
          <p:nvPr/>
        </p:nvGraphicFramePr>
        <p:xfrm>
          <a:off x="1066800" y="1524000"/>
          <a:ext cx="7162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dirty="0" smtClean="0">
                <a:latin typeface="Arial" charset="0"/>
              </a:rPr>
              <a:t>Effects of Low-Quality Labels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4836096"/>
              </p:ext>
            </p:extLst>
          </p:nvPr>
        </p:nvGraphicFramePr>
        <p:xfrm>
          <a:off x="388938" y="1608138"/>
          <a:ext cx="8366125" cy="4792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3" name="Slide Number Placeholder 2"/>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C0E457E1-2394-47C0-9EBB-FCEEB9447788}" type="slidenum">
              <a:rPr altLang="en-US" smtClean="0">
                <a:solidFill>
                  <a:schemeClr val="bg1"/>
                </a:solidFill>
              </a:rPr>
              <a:pPr eaLnBrk="1" fontAlgn="base" hangingPunct="1">
                <a:spcBef>
                  <a:spcPct val="0"/>
                </a:spcBef>
                <a:spcAft>
                  <a:spcPct val="0"/>
                </a:spcAft>
              </a:pPr>
              <a:t>13</a:t>
            </a:fld>
            <a:endParaRPr altLang="en-US"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
            </a:r>
            <a:br>
              <a:rPr lang="en-US" dirty="0" smtClean="0"/>
            </a:br>
            <a:r>
              <a:rPr lang="en-US" dirty="0" smtClean="0"/>
              <a:t>Genuine Zebra Supplies</a:t>
            </a:r>
            <a:endParaRPr lang="en-US" dirty="0"/>
          </a:p>
        </p:txBody>
      </p:sp>
      <p:sp>
        <p:nvSpPr>
          <p:cNvPr id="2" name="Text Placeholder 1"/>
          <p:cNvSpPr>
            <a:spLocks noGrp="1"/>
          </p:cNvSpPr>
          <p:nvPr>
            <p:ph type="body" sz="quarter" idx="10"/>
          </p:nvPr>
        </p:nvSpPr>
        <p:spPr/>
        <p:txBody>
          <a:bodyPr/>
          <a:lstStyle/>
          <a:p>
            <a:r>
              <a:rPr lang="en-US" dirty="0" smtClean="0"/>
              <a:t>High-Quality</a:t>
            </a:r>
            <a:r>
              <a:rPr lang="en-US" dirty="0"/>
              <a:t>.</a:t>
            </a:r>
            <a:br>
              <a:rPr lang="en-US" dirty="0"/>
            </a:br>
            <a:r>
              <a:rPr lang="en-US" dirty="0" smtClean="0"/>
              <a:t>Pre-Tested</a:t>
            </a:r>
            <a:r>
              <a:rPr lang="en-US" dirty="0"/>
              <a:t>.</a:t>
            </a:r>
            <a:br>
              <a:rPr lang="en-US" dirty="0"/>
            </a:br>
            <a:r>
              <a:rPr lang="en-US" dirty="0" smtClean="0"/>
              <a:t>Reliable.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High-Quality Ensures Satisfaction</a:t>
            </a:r>
            <a:endParaRPr lang="en-US" dirty="0"/>
          </a:p>
        </p:txBody>
      </p:sp>
      <p:sp>
        <p:nvSpPr>
          <p:cNvPr id="17411" name="Content Placeholder 2"/>
          <p:cNvSpPr>
            <a:spLocks noGrp="1"/>
          </p:cNvSpPr>
          <p:nvPr>
            <p:ph idx="1"/>
          </p:nvPr>
        </p:nvSpPr>
        <p:spPr>
          <a:xfrm>
            <a:off x="389485" y="1607687"/>
            <a:ext cx="5249315" cy="4363721"/>
          </a:xfrm>
        </p:spPr>
        <p:txBody>
          <a:bodyPr/>
          <a:lstStyle/>
          <a:p>
            <a:r>
              <a:rPr lang="en-US" altLang="en-US" dirty="0" smtClean="0">
                <a:latin typeface="Arial" charset="0"/>
                <a:cs typeface="Arial" charset="0"/>
              </a:rPr>
              <a:t>Pre-tested, consistent materials and quality processes ensure consistent print quality, reducing the need to re-print labels due to poor readability and scannability</a:t>
            </a:r>
          </a:p>
          <a:p>
            <a:pPr marL="0" indent="0">
              <a:buNone/>
            </a:pPr>
            <a:endParaRPr lang="en-US" altLang="en-US" dirty="0" smtClean="0">
              <a:latin typeface="Arial" charset="0"/>
              <a:cs typeface="Arial" charset="0"/>
            </a:endParaRPr>
          </a:p>
          <a:p>
            <a:pPr lvl="1"/>
            <a:r>
              <a:rPr lang="en-US" altLang="en-US" dirty="0" smtClean="0">
                <a:latin typeface="Arial" charset="0"/>
                <a:cs typeface="Arial" charset="0"/>
              </a:rPr>
              <a:t>Do not substitute materials</a:t>
            </a:r>
          </a:p>
          <a:p>
            <a:pPr lvl="1"/>
            <a:endParaRPr lang="en-US" altLang="en-US" dirty="0" smtClean="0">
              <a:latin typeface="Arial" charset="0"/>
              <a:cs typeface="Arial" charset="0"/>
            </a:endParaRPr>
          </a:p>
          <a:p>
            <a:pPr lvl="1"/>
            <a:r>
              <a:rPr lang="en-US" altLang="en-US" dirty="0" smtClean="0">
                <a:latin typeface="Arial" charset="0"/>
                <a:cs typeface="Arial" charset="0"/>
              </a:rPr>
              <a:t>ISO 9001:2008 certified</a:t>
            </a:r>
          </a:p>
          <a:p>
            <a:pPr lvl="1"/>
            <a:endParaRPr lang="en-US" altLang="en-US" dirty="0" smtClean="0">
              <a:latin typeface="Arial" charset="0"/>
              <a:cs typeface="Arial" charset="0"/>
            </a:endParaRPr>
          </a:p>
          <a:p>
            <a:pPr lvl="1"/>
            <a:r>
              <a:rPr lang="en-US" altLang="en-US" dirty="0" smtClean="0">
                <a:latin typeface="Arial" charset="0"/>
                <a:cs typeface="Arial" charset="0"/>
              </a:rPr>
              <a:t>Computerized vision inspection system</a:t>
            </a:r>
          </a:p>
          <a:p>
            <a:pPr lvl="1"/>
            <a:endParaRPr lang="en-US" altLang="en-US" dirty="0" smtClean="0">
              <a:latin typeface="Arial" charset="0"/>
              <a:cs typeface="Arial" charset="0"/>
            </a:endParaRPr>
          </a:p>
          <a:p>
            <a:pPr lvl="1"/>
            <a:r>
              <a:rPr lang="en-US" altLang="en-US" dirty="0" smtClean="0">
                <a:latin typeface="Arial" charset="0"/>
                <a:cs typeface="Arial" charset="0"/>
              </a:rPr>
              <a:t>Color matching software and equipment</a:t>
            </a:r>
          </a:p>
          <a:p>
            <a:pPr lvl="1"/>
            <a:endParaRPr lang="en-US" altLang="en-US" dirty="0" smtClean="0">
              <a:latin typeface="Arial" charset="0"/>
              <a:cs typeface="Arial" charset="0"/>
            </a:endParaRPr>
          </a:p>
          <a:p>
            <a:endParaRPr lang="en-US" altLang="en-US" dirty="0" smtClean="0">
              <a:latin typeface="Arial" charset="0"/>
              <a:cs typeface="Arial" charset="0"/>
            </a:endParaRPr>
          </a:p>
        </p:txBody>
      </p:sp>
      <p:pic>
        <p:nvPicPr>
          <p:cNvPr id="174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524000"/>
            <a:ext cx="2362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675" y="3733800"/>
            <a:ext cx="239712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Pre-Tested </a:t>
            </a:r>
            <a:r>
              <a:rPr lang="en-US" dirty="0"/>
              <a:t>M</a:t>
            </a:r>
            <a:r>
              <a:rPr lang="en-US" dirty="0" smtClean="0"/>
              <a:t>aterials Maximizes Operations</a:t>
            </a:r>
            <a:endParaRPr lang="en-US" dirty="0"/>
          </a:p>
        </p:txBody>
      </p:sp>
      <p:sp>
        <p:nvSpPr>
          <p:cNvPr id="18435" name="Content Placeholder 2"/>
          <p:cNvSpPr>
            <a:spLocks noGrp="1"/>
          </p:cNvSpPr>
          <p:nvPr>
            <p:ph idx="1"/>
          </p:nvPr>
        </p:nvSpPr>
        <p:spPr/>
        <p:txBody>
          <a:bodyPr/>
          <a:lstStyle/>
          <a:p>
            <a:pPr eaLnBrk="1" hangingPunct="1"/>
            <a:r>
              <a:rPr lang="en-US" altLang="en-US" dirty="0" smtClean="0">
                <a:latin typeface="Arial" charset="0"/>
                <a:cs typeface="Arial" charset="0"/>
              </a:rPr>
              <a:t>Supplies Research and Development Team</a:t>
            </a:r>
          </a:p>
          <a:p>
            <a:pPr marL="0" indent="0" eaLnBrk="1" hangingPunct="1">
              <a:buNone/>
            </a:pPr>
            <a:endParaRPr lang="en-US" altLang="en-US" dirty="0" smtClean="0">
              <a:latin typeface="Arial" charset="0"/>
              <a:cs typeface="Arial" charset="0"/>
            </a:endParaRPr>
          </a:p>
          <a:p>
            <a:pPr lvl="1" eaLnBrk="1" hangingPunct="1"/>
            <a:r>
              <a:rPr lang="en-US" altLang="en-US" dirty="0" smtClean="0">
                <a:latin typeface="Arial" charset="0"/>
                <a:cs typeface="Arial" charset="0"/>
              </a:rPr>
              <a:t>Pre-tests all materials in Zebra printers</a:t>
            </a:r>
          </a:p>
          <a:p>
            <a:pPr lvl="2" eaLnBrk="1" hangingPunct="1"/>
            <a:r>
              <a:rPr lang="en-US" altLang="en-US" dirty="0" smtClean="0">
                <a:latin typeface="Arial" charset="0"/>
                <a:cs typeface="Arial" charset="0"/>
              </a:rPr>
              <a:t>Printhead wear and tear</a:t>
            </a:r>
          </a:p>
          <a:p>
            <a:pPr lvl="1" eaLnBrk="1" hangingPunct="1"/>
            <a:endParaRPr lang="en-US" altLang="en-US" dirty="0" smtClean="0">
              <a:latin typeface="Arial" charset="0"/>
              <a:cs typeface="Arial" charset="0"/>
            </a:endParaRPr>
          </a:p>
          <a:p>
            <a:pPr lvl="1" eaLnBrk="1" hangingPunct="1"/>
            <a:r>
              <a:rPr lang="en-US" altLang="en-US" dirty="0" smtClean="0">
                <a:latin typeface="Arial" charset="0"/>
                <a:cs typeface="Arial" charset="0"/>
              </a:rPr>
              <a:t>Verifies adhesive strength specifications</a:t>
            </a:r>
          </a:p>
          <a:p>
            <a:pPr lvl="1" eaLnBrk="1" hangingPunct="1"/>
            <a:endParaRPr lang="en-US" altLang="en-US" dirty="0" smtClean="0">
              <a:latin typeface="Arial" charset="0"/>
              <a:cs typeface="Arial" charset="0"/>
            </a:endParaRPr>
          </a:p>
          <a:p>
            <a:pPr lvl="1" eaLnBrk="1" hangingPunct="1"/>
            <a:r>
              <a:rPr lang="en-US" altLang="en-US" dirty="0" smtClean="0">
                <a:latin typeface="Arial" charset="0"/>
                <a:cs typeface="Arial" charset="0"/>
              </a:rPr>
              <a:t>Pre-tests based on different environments:</a:t>
            </a:r>
          </a:p>
          <a:p>
            <a:pPr lvl="2" eaLnBrk="1" hangingPunct="1"/>
            <a:r>
              <a:rPr lang="en-US" altLang="en-US" dirty="0" smtClean="0">
                <a:latin typeface="Arial" charset="0"/>
                <a:cs typeface="Arial" charset="0"/>
              </a:rPr>
              <a:t>Indoor/Outdoor</a:t>
            </a:r>
          </a:p>
          <a:p>
            <a:pPr lvl="2" eaLnBrk="1" hangingPunct="1"/>
            <a:r>
              <a:rPr lang="en-US" altLang="en-US" dirty="0" smtClean="0">
                <a:latin typeface="Arial" charset="0"/>
                <a:cs typeface="Arial" charset="0"/>
              </a:rPr>
              <a:t>Low/High Temperatures</a:t>
            </a:r>
          </a:p>
          <a:p>
            <a:pPr lvl="2" eaLnBrk="1" hangingPunct="1"/>
            <a:r>
              <a:rPr lang="en-US" altLang="en-US" dirty="0" smtClean="0">
                <a:latin typeface="Arial" charset="0"/>
                <a:cs typeface="Arial" charset="0"/>
              </a:rPr>
              <a:t>Abrasion</a:t>
            </a:r>
          </a:p>
          <a:p>
            <a:pPr lvl="2" eaLnBrk="1" hangingPunct="1"/>
            <a:r>
              <a:rPr lang="en-US" altLang="en-US" dirty="0" smtClean="0">
                <a:latin typeface="Arial" charset="0"/>
                <a:cs typeface="Arial" charset="0"/>
              </a:rPr>
              <a:t>Chemicals</a:t>
            </a:r>
          </a:p>
          <a:p>
            <a:pPr eaLnBrk="1" hangingPunct="1"/>
            <a:endParaRPr lang="en-US" altLang="en-US" dirty="0" smtClean="0">
              <a:latin typeface="Arial" charset="0"/>
              <a:cs typeface="Arial" charset="0"/>
            </a:endParaRPr>
          </a:p>
        </p:txBody>
      </p:sp>
      <p:pic>
        <p:nvPicPr>
          <p:cNvPr id="18436" name="Picture 5" descr="Supplies_RD_lab_adhesion_test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00200"/>
            <a:ext cx="25273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Supplies_RD_lab_UV_t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810000"/>
            <a:ext cx="24780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Unique Solutions for Unique Applications</a:t>
            </a:r>
            <a:endParaRPr lang="en-US" dirty="0" smtClean="0"/>
          </a:p>
        </p:txBody>
      </p:sp>
      <p:sp>
        <p:nvSpPr>
          <p:cNvPr id="27651" name="Content Placeholder 2"/>
          <p:cNvSpPr>
            <a:spLocks noGrp="1"/>
          </p:cNvSpPr>
          <p:nvPr>
            <p:ph idx="1"/>
          </p:nvPr>
        </p:nvSpPr>
        <p:spPr/>
        <p:txBody>
          <a:bodyPr/>
          <a:lstStyle/>
          <a:p>
            <a:r>
              <a:rPr lang="en-US" altLang="en-US" smtClean="0"/>
              <a:t>Supplies R&amp;D Functions:</a:t>
            </a:r>
          </a:p>
          <a:p>
            <a:pPr lvl="1"/>
            <a:r>
              <a:rPr lang="en-US" altLang="en-US" smtClean="0"/>
              <a:t>Product Design</a:t>
            </a:r>
          </a:p>
          <a:p>
            <a:pPr lvl="2"/>
            <a:r>
              <a:rPr lang="en-US" altLang="en-US" smtClean="0"/>
              <a:t>Special shape</a:t>
            </a:r>
          </a:p>
          <a:p>
            <a:pPr lvl="2"/>
            <a:r>
              <a:rPr lang="en-US" altLang="en-US" smtClean="0"/>
              <a:t>Security features</a:t>
            </a:r>
          </a:p>
          <a:p>
            <a:pPr lvl="2"/>
            <a:r>
              <a:rPr lang="en-US" altLang="en-US" smtClean="0"/>
              <a:t>Tamper-evident slits</a:t>
            </a:r>
          </a:p>
          <a:p>
            <a:pPr lvl="2"/>
            <a:r>
              <a:rPr lang="en-US" altLang="en-US" smtClean="0"/>
              <a:t>Perforations</a:t>
            </a:r>
          </a:p>
          <a:p>
            <a:pPr lvl="2"/>
            <a:r>
              <a:rPr lang="en-US" altLang="en-US" smtClean="0"/>
              <a:t>Laminates</a:t>
            </a:r>
          </a:p>
          <a:p>
            <a:pPr lvl="1"/>
            <a:r>
              <a:rPr lang="en-US" altLang="en-US" smtClean="0"/>
              <a:t>Application assistance and testing</a:t>
            </a:r>
          </a:p>
          <a:p>
            <a:pPr lvl="2"/>
            <a:r>
              <a:rPr lang="en-US" altLang="en-US" smtClean="0"/>
              <a:t>Accelerated outdoor life</a:t>
            </a:r>
          </a:p>
          <a:p>
            <a:pPr lvl="2"/>
            <a:r>
              <a:rPr lang="en-US" altLang="en-US" smtClean="0"/>
              <a:t>Image abrasion/durability</a:t>
            </a:r>
          </a:p>
          <a:p>
            <a:pPr lvl="2"/>
            <a:r>
              <a:rPr lang="en-US" altLang="en-US" smtClean="0"/>
              <a:t>Adhesion &amp; tear strength</a:t>
            </a:r>
          </a:p>
          <a:p>
            <a:pPr lvl="2"/>
            <a:r>
              <a:rPr lang="en-US" altLang="en-US" smtClean="0"/>
              <a:t>Harsh chemicals</a:t>
            </a:r>
          </a:p>
          <a:p>
            <a:pPr lvl="1"/>
            <a:r>
              <a:rPr lang="en-US" altLang="en-US" smtClean="0"/>
              <a:t>Regulatory Assistance: UL, cUL, CSA</a:t>
            </a:r>
          </a:p>
          <a:p>
            <a:pPr lvl="1"/>
            <a:r>
              <a:rPr lang="en-US" altLang="en-US" smtClean="0"/>
              <a:t>Compliance Assistance: ROHS, REACH, UID, IMDS</a:t>
            </a:r>
          </a:p>
          <a:p>
            <a:endParaRPr lang="en-US" altLang="en-US" smtClean="0"/>
          </a:p>
          <a:p>
            <a:endParaRPr lang="en-US" altLang="en-US" dirty="0" smtClean="0"/>
          </a:p>
        </p:txBody>
      </p:sp>
      <p:pic>
        <p:nvPicPr>
          <p:cNvPr id="27652" name="Picture 3" descr="Supplies_RD_lab_oven_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31988"/>
            <a:ext cx="251460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Supplies_RD_lab_UV_tes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987800"/>
            <a:ext cx="2478088"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Box 5"/>
          <p:cNvSpPr txBox="1">
            <a:spLocks noChangeArrowheads="1"/>
          </p:cNvSpPr>
          <p:nvPr/>
        </p:nvSpPr>
        <p:spPr bwMode="auto">
          <a:xfrm>
            <a:off x="5943600" y="1622425"/>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Font typeface="Arial" charset="0"/>
              <a:buChar char="•"/>
              <a:defRPr sz="2400">
                <a:solidFill>
                  <a:schemeClr val="tx1"/>
                </a:solidFill>
                <a:latin typeface="Arial" charset="0"/>
                <a:cs typeface="Arial" charset="0"/>
              </a:defRPr>
            </a:lvl1pPr>
            <a:lvl2pPr marL="742950" indent="-285750" eaLnBrk="0" hangingPunct="0">
              <a:spcBef>
                <a:spcPts val="1000"/>
              </a:spcBef>
              <a:buFont typeface="Arial" charset="0"/>
              <a:buChar char="–"/>
              <a:defRPr sz="2000">
                <a:solidFill>
                  <a:schemeClr val="tx1"/>
                </a:solidFill>
                <a:latin typeface="Arial" charset="0"/>
                <a:cs typeface="Arial" charset="0"/>
              </a:defRPr>
            </a:lvl2pPr>
            <a:lvl3pPr marL="1143000" indent="-228600" eaLnBrk="0" hangingPunct="0">
              <a:spcBef>
                <a:spcPts val="1000"/>
              </a:spcBef>
              <a:buFont typeface="Arial" charset="0"/>
              <a:buChar char="•"/>
              <a:defRPr>
                <a:solidFill>
                  <a:schemeClr val="tx1"/>
                </a:solidFill>
                <a:latin typeface="Arial" charset="0"/>
                <a:cs typeface="Arial" charset="0"/>
              </a:defRPr>
            </a:lvl3pPr>
            <a:lvl4pPr marL="1600200" indent="-228600" eaLnBrk="0" hangingPunct="0">
              <a:spcBef>
                <a:spcPts val="1000"/>
              </a:spcBef>
              <a:buFont typeface="Arial" charset="0"/>
              <a:buChar char="–"/>
              <a:defRPr>
                <a:solidFill>
                  <a:schemeClr val="tx1"/>
                </a:solidFill>
                <a:latin typeface="Arial" charset="0"/>
                <a:cs typeface="Arial" charset="0"/>
              </a:defRPr>
            </a:lvl4pPr>
            <a:lvl5pPr marL="2057400" indent="-228600" eaLnBrk="0" hangingPunct="0">
              <a:spcBef>
                <a:spcPts val="1000"/>
              </a:spcBef>
              <a:buFont typeface="Arial" charset="0"/>
              <a:buChar char="»"/>
              <a:defRPr>
                <a:solidFill>
                  <a:schemeClr val="tx1"/>
                </a:solidFill>
                <a:latin typeface="Arial" charset="0"/>
                <a:cs typeface="Arial" charset="0"/>
              </a:defRPr>
            </a:lvl5pPr>
            <a:lvl6pPr marL="2514600" indent="-228600" eaLnBrk="0" fontAlgn="base" hangingPunct="0">
              <a:spcBef>
                <a:spcPts val="1000"/>
              </a:spcBef>
              <a:spcAft>
                <a:spcPct val="0"/>
              </a:spcAft>
              <a:buFont typeface="Arial" charset="0"/>
              <a:buChar char="»"/>
              <a:defRPr>
                <a:solidFill>
                  <a:schemeClr val="tx1"/>
                </a:solidFill>
                <a:latin typeface="Arial" charset="0"/>
                <a:cs typeface="Arial" charset="0"/>
              </a:defRPr>
            </a:lvl6pPr>
            <a:lvl7pPr marL="2971800" indent="-228600" eaLnBrk="0" fontAlgn="base" hangingPunct="0">
              <a:spcBef>
                <a:spcPts val="1000"/>
              </a:spcBef>
              <a:spcAft>
                <a:spcPct val="0"/>
              </a:spcAft>
              <a:buFont typeface="Arial" charset="0"/>
              <a:buChar char="»"/>
              <a:defRPr>
                <a:solidFill>
                  <a:schemeClr val="tx1"/>
                </a:solidFill>
                <a:latin typeface="Arial" charset="0"/>
                <a:cs typeface="Arial" charset="0"/>
              </a:defRPr>
            </a:lvl7pPr>
            <a:lvl8pPr marL="3429000" indent="-228600" eaLnBrk="0" fontAlgn="base" hangingPunct="0">
              <a:spcBef>
                <a:spcPts val="1000"/>
              </a:spcBef>
              <a:spcAft>
                <a:spcPct val="0"/>
              </a:spcAft>
              <a:buFont typeface="Arial" charset="0"/>
              <a:buChar char="»"/>
              <a:defRPr>
                <a:solidFill>
                  <a:schemeClr val="tx1"/>
                </a:solidFill>
                <a:latin typeface="Arial" charset="0"/>
                <a:cs typeface="Arial" charset="0"/>
              </a:defRPr>
            </a:lvl8pPr>
            <a:lvl9pPr marL="3886200" indent="-228600" eaLnBrk="0" fontAlgn="base" hangingPunct="0">
              <a:spcBef>
                <a:spcPts val="1000"/>
              </a:spcBef>
              <a:spcAft>
                <a:spcPct val="0"/>
              </a:spcAft>
              <a:buFont typeface="Arial" charset="0"/>
              <a:buChar char="»"/>
              <a:defRPr>
                <a:solidFill>
                  <a:schemeClr val="tx1"/>
                </a:solidFill>
                <a:latin typeface="Arial" charset="0"/>
                <a:cs typeface="Arial" charset="0"/>
              </a:defRPr>
            </a:lvl9pPr>
          </a:lstStyle>
          <a:p>
            <a:pPr eaLnBrk="1" hangingPunct="1">
              <a:spcBef>
                <a:spcPct val="0"/>
              </a:spcBef>
              <a:buFontTx/>
              <a:buNone/>
            </a:pPr>
            <a:r>
              <a:rPr lang="en-US" altLang="en-US" sz="1400"/>
              <a:t>Muffle Furnace</a:t>
            </a:r>
          </a:p>
        </p:txBody>
      </p:sp>
      <p:sp>
        <p:nvSpPr>
          <p:cNvPr id="27655" name="TextBox 6"/>
          <p:cNvSpPr txBox="1">
            <a:spLocks noChangeArrowheads="1"/>
          </p:cNvSpPr>
          <p:nvPr/>
        </p:nvSpPr>
        <p:spPr bwMode="auto">
          <a:xfrm>
            <a:off x="5943600" y="3679825"/>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000"/>
              </a:spcBef>
              <a:buFont typeface="Arial" charset="0"/>
              <a:buChar char="•"/>
              <a:defRPr sz="2400">
                <a:solidFill>
                  <a:schemeClr val="tx1"/>
                </a:solidFill>
                <a:latin typeface="Arial" charset="0"/>
                <a:cs typeface="Arial" charset="0"/>
              </a:defRPr>
            </a:lvl1pPr>
            <a:lvl2pPr marL="742950" indent="-285750" eaLnBrk="0" hangingPunct="0">
              <a:spcBef>
                <a:spcPts val="1000"/>
              </a:spcBef>
              <a:buFont typeface="Arial" charset="0"/>
              <a:buChar char="–"/>
              <a:defRPr sz="2000">
                <a:solidFill>
                  <a:schemeClr val="tx1"/>
                </a:solidFill>
                <a:latin typeface="Arial" charset="0"/>
                <a:cs typeface="Arial" charset="0"/>
              </a:defRPr>
            </a:lvl2pPr>
            <a:lvl3pPr marL="1143000" indent="-228600" eaLnBrk="0" hangingPunct="0">
              <a:spcBef>
                <a:spcPts val="1000"/>
              </a:spcBef>
              <a:buFont typeface="Arial" charset="0"/>
              <a:buChar char="•"/>
              <a:defRPr>
                <a:solidFill>
                  <a:schemeClr val="tx1"/>
                </a:solidFill>
                <a:latin typeface="Arial" charset="0"/>
                <a:cs typeface="Arial" charset="0"/>
              </a:defRPr>
            </a:lvl3pPr>
            <a:lvl4pPr marL="1600200" indent="-228600" eaLnBrk="0" hangingPunct="0">
              <a:spcBef>
                <a:spcPts val="1000"/>
              </a:spcBef>
              <a:buFont typeface="Arial" charset="0"/>
              <a:buChar char="–"/>
              <a:defRPr>
                <a:solidFill>
                  <a:schemeClr val="tx1"/>
                </a:solidFill>
                <a:latin typeface="Arial" charset="0"/>
                <a:cs typeface="Arial" charset="0"/>
              </a:defRPr>
            </a:lvl4pPr>
            <a:lvl5pPr marL="2057400" indent="-228600" eaLnBrk="0" hangingPunct="0">
              <a:spcBef>
                <a:spcPts val="1000"/>
              </a:spcBef>
              <a:buFont typeface="Arial" charset="0"/>
              <a:buChar char="»"/>
              <a:defRPr>
                <a:solidFill>
                  <a:schemeClr val="tx1"/>
                </a:solidFill>
                <a:latin typeface="Arial" charset="0"/>
                <a:cs typeface="Arial" charset="0"/>
              </a:defRPr>
            </a:lvl5pPr>
            <a:lvl6pPr marL="2514600" indent="-228600" eaLnBrk="0" fontAlgn="base" hangingPunct="0">
              <a:spcBef>
                <a:spcPts val="1000"/>
              </a:spcBef>
              <a:spcAft>
                <a:spcPct val="0"/>
              </a:spcAft>
              <a:buFont typeface="Arial" charset="0"/>
              <a:buChar char="»"/>
              <a:defRPr>
                <a:solidFill>
                  <a:schemeClr val="tx1"/>
                </a:solidFill>
                <a:latin typeface="Arial" charset="0"/>
                <a:cs typeface="Arial" charset="0"/>
              </a:defRPr>
            </a:lvl6pPr>
            <a:lvl7pPr marL="2971800" indent="-228600" eaLnBrk="0" fontAlgn="base" hangingPunct="0">
              <a:spcBef>
                <a:spcPts val="1000"/>
              </a:spcBef>
              <a:spcAft>
                <a:spcPct val="0"/>
              </a:spcAft>
              <a:buFont typeface="Arial" charset="0"/>
              <a:buChar char="»"/>
              <a:defRPr>
                <a:solidFill>
                  <a:schemeClr val="tx1"/>
                </a:solidFill>
                <a:latin typeface="Arial" charset="0"/>
                <a:cs typeface="Arial" charset="0"/>
              </a:defRPr>
            </a:lvl7pPr>
            <a:lvl8pPr marL="3429000" indent="-228600" eaLnBrk="0" fontAlgn="base" hangingPunct="0">
              <a:spcBef>
                <a:spcPts val="1000"/>
              </a:spcBef>
              <a:spcAft>
                <a:spcPct val="0"/>
              </a:spcAft>
              <a:buFont typeface="Arial" charset="0"/>
              <a:buChar char="»"/>
              <a:defRPr>
                <a:solidFill>
                  <a:schemeClr val="tx1"/>
                </a:solidFill>
                <a:latin typeface="Arial" charset="0"/>
                <a:cs typeface="Arial" charset="0"/>
              </a:defRPr>
            </a:lvl8pPr>
            <a:lvl9pPr marL="3886200" indent="-228600" eaLnBrk="0" fontAlgn="base" hangingPunct="0">
              <a:spcBef>
                <a:spcPts val="1000"/>
              </a:spcBef>
              <a:spcAft>
                <a:spcPct val="0"/>
              </a:spcAft>
              <a:buFont typeface="Arial" charset="0"/>
              <a:buChar char="»"/>
              <a:defRPr>
                <a:solidFill>
                  <a:schemeClr val="tx1"/>
                </a:solidFill>
                <a:latin typeface="Arial" charset="0"/>
                <a:cs typeface="Arial" charset="0"/>
              </a:defRPr>
            </a:lvl9pPr>
          </a:lstStyle>
          <a:p>
            <a:pPr eaLnBrk="1" hangingPunct="1">
              <a:spcBef>
                <a:spcPct val="0"/>
              </a:spcBef>
              <a:buFontTx/>
              <a:buNone/>
            </a:pPr>
            <a:r>
              <a:rPr lang="en-US" altLang="en-US" sz="1400"/>
              <a:t>Weathering Machine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Supplies_locationMapapr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0"/>
            <a:ext cx="6587118"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Reliability Means Your Business Stays Up and Running</a:t>
            </a:r>
          </a:p>
        </p:txBody>
      </p:sp>
      <p:sp>
        <p:nvSpPr>
          <p:cNvPr id="28676" name="Content Placeholder 2"/>
          <p:cNvSpPr>
            <a:spLocks noGrp="1"/>
          </p:cNvSpPr>
          <p:nvPr>
            <p:ph idx="1"/>
          </p:nvPr>
        </p:nvSpPr>
        <p:spPr/>
        <p:txBody>
          <a:bodyPr/>
          <a:lstStyle/>
          <a:p>
            <a:r>
              <a:rPr lang="en-US" altLang="en-US" dirty="0" smtClean="0"/>
              <a:t>One of the largest thermal convertors in North America</a:t>
            </a:r>
          </a:p>
          <a:p>
            <a:r>
              <a:rPr lang="en-US" altLang="en-US" dirty="0" smtClean="0"/>
              <a:t>Extensive Manufacturing Capabilities &amp; Automation</a:t>
            </a:r>
          </a:p>
          <a:p>
            <a:r>
              <a:rPr lang="en-US" altLang="en-US" dirty="0" smtClean="0"/>
              <a:t>Quick Delivery</a:t>
            </a:r>
          </a:p>
          <a:p>
            <a:r>
              <a:rPr lang="en-US" altLang="en-US" dirty="0" smtClean="0"/>
              <a:t>Contingency/Disaster Plan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sp>
        <p:nvSpPr>
          <p:cNvPr id="3" name="Footer Placeholder 2"/>
          <p:cNvSpPr>
            <a:spLocks noGrp="1"/>
          </p:cNvSpPr>
          <p:nvPr>
            <p:ph type="ftr" sz="quarter" idx="3"/>
          </p:nvPr>
        </p:nvSpPr>
        <p:spPr/>
        <p:txBody>
          <a:bodyPr/>
          <a:lstStyle/>
          <a:p>
            <a:r>
              <a:rPr lang="en-US" smtClean="0">
                <a:solidFill>
                  <a:srgbClr val="7F7F7F"/>
                </a:solidFill>
              </a:rPr>
              <a:t>Zebra Confidential: For Internal Use Only</a:t>
            </a:r>
            <a:endParaRPr lang="en-US" dirty="0" smtClean="0">
              <a:solidFill>
                <a:srgbClr val="7F7F7F"/>
              </a:solidFill>
            </a:endParaRPr>
          </a:p>
        </p:txBody>
      </p:sp>
      <p:sp>
        <p:nvSpPr>
          <p:cNvPr id="4" name="Slide Number Placeholder 3"/>
          <p:cNvSpPr>
            <a:spLocks noGrp="1"/>
          </p:cNvSpPr>
          <p:nvPr>
            <p:ph type="sldNum" sz="quarter" idx="4"/>
          </p:nvPr>
        </p:nvSpPr>
        <p:spPr/>
        <p:txBody>
          <a:bodyPr/>
          <a:lstStyle/>
          <a:p>
            <a:fld id="{B49F4571-797E-F142-9C8A-F3F3AD6D4F24}" type="slidenum">
              <a:rPr lang="en-US" smtClean="0">
                <a:solidFill>
                  <a:srgbClr val="000000">
                    <a:tint val="75000"/>
                  </a:srgbClr>
                </a:solidFill>
              </a:rPr>
              <a:pPr/>
              <a:t>19</a:t>
            </a:fld>
            <a:endParaRPr lang="en-US" dirty="0">
              <a:solidFill>
                <a:srgbClr val="000000">
                  <a:tint val="75000"/>
                </a:srgbClr>
              </a:solidFill>
            </a:endParaRPr>
          </a:p>
        </p:txBody>
      </p:sp>
      <p:sp>
        <p:nvSpPr>
          <p:cNvPr id="5" name="Text Placeholder 4"/>
          <p:cNvSpPr>
            <a:spLocks noGrp="1"/>
          </p:cNvSpPr>
          <p:nvPr>
            <p:ph type="body" sz="quarter" idx="10"/>
          </p:nvPr>
        </p:nvSpPr>
        <p:spPr/>
        <p:txBody>
          <a:bodyPr/>
          <a:lstStyle/>
          <a:p>
            <a:r>
              <a:rPr lang="en-US" dirty="0" smtClean="0"/>
              <a:t>Identifying Opportunities &amp; Overcoming Objections</a:t>
            </a:r>
            <a:endParaRPr lang="en-US" dirty="0"/>
          </a:p>
        </p:txBody>
      </p:sp>
    </p:spTree>
    <p:extLst>
      <p:ext uri="{BB962C8B-B14F-4D97-AF65-F5344CB8AC3E}">
        <p14:creationId xmlns:p14="http://schemas.microsoft.com/office/powerpoint/2010/main" val="2542770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r>
              <a:rPr lang="en-US" smtClean="0"/>
              <a:t>Agenda</a:t>
            </a:r>
            <a:endParaRPr lang="en-US" dirty="0"/>
          </a:p>
        </p:txBody>
      </p:sp>
      <p:sp>
        <p:nvSpPr>
          <p:cNvPr id="503827" name="Rectangle 19"/>
          <p:cNvSpPr>
            <a:spLocks noGrp="1" noChangeArrowheads="1"/>
          </p:cNvSpPr>
          <p:nvPr>
            <p:ph idx="1"/>
          </p:nvPr>
        </p:nvSpPr>
        <p:spPr/>
        <p:txBody>
          <a:bodyPr/>
          <a:lstStyle/>
          <a:p>
            <a:r>
              <a:rPr lang="en-US" dirty="0" smtClean="0"/>
              <a:t>Customer Insights</a:t>
            </a:r>
          </a:p>
          <a:p>
            <a:endParaRPr lang="en-US" dirty="0" smtClean="0"/>
          </a:p>
          <a:p>
            <a:r>
              <a:rPr lang="en-US" dirty="0"/>
              <a:t>Competition</a:t>
            </a:r>
          </a:p>
          <a:p>
            <a:endParaRPr lang="en-US" dirty="0" smtClean="0"/>
          </a:p>
          <a:p>
            <a:r>
              <a:rPr lang="en-US" dirty="0" smtClean="0"/>
              <a:t>Zebra Supplies Value</a:t>
            </a:r>
            <a:endParaRPr lang="en-US" dirty="0"/>
          </a:p>
          <a:p>
            <a:endParaRPr lang="en-US" dirty="0" smtClean="0"/>
          </a:p>
          <a:p>
            <a:r>
              <a:rPr lang="en-US" dirty="0" smtClean="0"/>
              <a:t>Key Questions/Objections</a:t>
            </a:r>
          </a:p>
          <a:p>
            <a:endParaRPr lang="en-US" dirty="0" smtClean="0"/>
          </a:p>
          <a:p>
            <a:r>
              <a:rPr lang="en-US" dirty="0" smtClean="0"/>
              <a:t>Value-Added Programs, Sales Tools and Resources</a:t>
            </a:r>
          </a:p>
          <a:p>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 - Manufacturing</a:t>
            </a:r>
            <a:endParaRPr lang="en-US" dirty="0"/>
          </a:p>
        </p:txBody>
      </p:sp>
      <p:sp>
        <p:nvSpPr>
          <p:cNvPr id="5" name="Content Placeholder 4"/>
          <p:cNvSpPr>
            <a:spLocks noGrp="1"/>
          </p:cNvSpPr>
          <p:nvPr>
            <p:ph idx="1"/>
          </p:nvPr>
        </p:nvSpPr>
        <p:spPr/>
        <p:txBody>
          <a:bodyPr/>
          <a:lstStyle/>
          <a:p>
            <a:endParaRPr lang="en-US"/>
          </a:p>
        </p:txBody>
      </p:sp>
      <p:graphicFrame>
        <p:nvGraphicFramePr>
          <p:cNvPr id="4" name="Diagram 3"/>
          <p:cNvGraphicFramePr/>
          <p:nvPr/>
        </p:nvGraphicFramePr>
        <p:xfrm>
          <a:off x="304800" y="13716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 - Manufacturing</a:t>
            </a:r>
            <a:endParaRPr lang="en-US" dirty="0"/>
          </a:p>
        </p:txBody>
      </p:sp>
      <p:sp>
        <p:nvSpPr>
          <p:cNvPr id="5" name="Content Placeholder 4"/>
          <p:cNvSpPr>
            <a:spLocks noGrp="1"/>
          </p:cNvSpPr>
          <p:nvPr>
            <p:ph idx="1"/>
          </p:nvPr>
        </p:nvSpPr>
        <p:spPr/>
        <p:txBody>
          <a:bodyPr/>
          <a:lstStyle/>
          <a:p>
            <a:endParaRPr lang="en-US"/>
          </a:p>
        </p:txBody>
      </p:sp>
      <p:graphicFrame>
        <p:nvGraphicFramePr>
          <p:cNvPr id="4" name="Diagram 3"/>
          <p:cNvGraphicFramePr/>
          <p:nvPr/>
        </p:nvGraphicFramePr>
        <p:xfrm>
          <a:off x="304800" y="13716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Objections</a:t>
            </a:r>
            <a:endParaRPr lang="en-US" dirty="0"/>
          </a:p>
        </p:txBody>
      </p:sp>
      <p:sp>
        <p:nvSpPr>
          <p:cNvPr id="4" name="Content Placeholder 3"/>
          <p:cNvSpPr>
            <a:spLocks noGrp="1"/>
          </p:cNvSpPr>
          <p:nvPr>
            <p:ph idx="1"/>
          </p:nvPr>
        </p:nvSpPr>
        <p:spPr/>
        <p:txBody>
          <a:bodyPr/>
          <a:lstStyle/>
          <a:p>
            <a:endParaRPr lang="en-US"/>
          </a:p>
        </p:txBody>
      </p:sp>
      <p:graphicFrame>
        <p:nvGraphicFramePr>
          <p:cNvPr id="7" name="Diagram 6"/>
          <p:cNvGraphicFramePr/>
          <p:nvPr>
            <p:extLst>
              <p:ext uri="{D42A27DB-BD31-4B8C-83A1-F6EECF244321}">
                <p14:modId xmlns:p14="http://schemas.microsoft.com/office/powerpoint/2010/main" val="2910875482"/>
              </p:ext>
            </p:extLst>
          </p:nvPr>
        </p:nvGraphicFramePr>
        <p:xfrm>
          <a:off x="304800" y="1371600"/>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Value-added programs, Tools &amp; resources</a:t>
            </a:r>
            <a:endParaRPr lang="en-US" dirty="0"/>
          </a:p>
        </p:txBody>
      </p:sp>
      <p:sp>
        <p:nvSpPr>
          <p:cNvPr id="3" name="Text Placeholder 2"/>
          <p:cNvSpPr>
            <a:spLocks noGrp="1"/>
          </p:cNvSpPr>
          <p:nvPr>
            <p:ph type="body" sz="quarter" idx="10"/>
          </p:nvPr>
        </p:nvSpPr>
        <p:spPr/>
        <p:txBody>
          <a:bodyPr/>
          <a:lstStyle/>
          <a:p>
            <a:r>
              <a:rPr lang="en-US" dirty="0" smtClean="0"/>
              <a:t>Make it Easy to Sell Supplies</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Supplies Excel Price List on IN</a:t>
            </a:r>
            <a:endParaRPr lang="en-US" dirty="0"/>
          </a:p>
        </p:txBody>
      </p:sp>
      <p:sp>
        <p:nvSpPr>
          <p:cNvPr id="4" name="Footer Placeholder 3"/>
          <p:cNvSpPr>
            <a:spLocks noGrp="1"/>
          </p:cNvSpPr>
          <p:nvPr>
            <p:ph type="ftr" sz="quarter" idx="11"/>
          </p:nvPr>
        </p:nvSpPr>
        <p:spPr/>
        <p:txBody>
          <a:bodyPr/>
          <a:lstStyle/>
          <a:p>
            <a:r>
              <a:rPr lang="en-US" smtClean="0">
                <a:solidFill>
                  <a:srgbClr val="7F7F7F"/>
                </a:solidFill>
              </a:rPr>
              <a:t>Zebra Confidential: For Internal Use Only</a:t>
            </a:r>
            <a:endParaRPr lang="en-US" dirty="0" smtClean="0">
              <a:solidFill>
                <a:srgbClr val="7F7F7F"/>
              </a:solidFill>
            </a:endParaRPr>
          </a:p>
        </p:txBody>
      </p:sp>
      <p:sp>
        <p:nvSpPr>
          <p:cNvPr id="5" name="Slide Number Placeholder 4"/>
          <p:cNvSpPr>
            <a:spLocks noGrp="1"/>
          </p:cNvSpPr>
          <p:nvPr>
            <p:ph type="sldNum" sz="quarter" idx="12"/>
          </p:nvPr>
        </p:nvSpPr>
        <p:spPr/>
        <p:txBody>
          <a:bodyPr/>
          <a:lstStyle/>
          <a:p>
            <a:fld id="{B49F4571-797E-F142-9C8A-F3F3AD6D4F24}" type="slidenum">
              <a:rPr lang="en-US" smtClean="0">
                <a:solidFill>
                  <a:srgbClr val="000000">
                    <a:tint val="75000"/>
                  </a:srgbClr>
                </a:solidFill>
              </a:rPr>
              <a:pPr/>
              <a:t>24</a:t>
            </a:fld>
            <a:endParaRPr lang="en-US">
              <a:solidFill>
                <a:srgbClr val="000000">
                  <a:tint val="75000"/>
                </a:srgb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7888" y="1608138"/>
            <a:ext cx="7768224" cy="436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6445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Supplies Product Finder – Locate ZipShip Items Quickly</a:t>
            </a:r>
            <a:endParaRPr lang="en-US" dirty="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16038"/>
            <a:ext cx="6172200" cy="504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5" name="TextBox 3"/>
          <p:cNvSpPr txBox="1">
            <a:spLocks noChangeArrowheads="1"/>
          </p:cNvSpPr>
          <p:nvPr/>
        </p:nvSpPr>
        <p:spPr bwMode="auto">
          <a:xfrm>
            <a:off x="2057400" y="6356350"/>
            <a:ext cx="480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a:hlinkClick r:id="rId3"/>
              </a:rPr>
              <a:t>https://www.zebra.com/us/en/supply-selector-tool.html</a:t>
            </a:r>
            <a:r>
              <a:rPr lang="en-US" altLang="en-US" sz="140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latin typeface="Arial" pitchFamily="34" charset="0"/>
                <a:cs typeface="Arial" pitchFamily="34" charset="0"/>
              </a:rPr>
              <a:t>Inventory Management Solutions</a:t>
            </a:r>
            <a:br>
              <a:rPr lang="en-US" altLang="en-US" smtClean="0">
                <a:latin typeface="Arial" pitchFamily="34" charset="0"/>
                <a:cs typeface="Arial" pitchFamily="34" charset="0"/>
              </a:rPr>
            </a:br>
            <a:r>
              <a:rPr lang="en-US" altLang="en-US" smtClean="0">
                <a:latin typeface="Arial" pitchFamily="34" charset="0"/>
                <a:cs typeface="Arial" pitchFamily="34" charset="0"/>
              </a:rPr>
              <a:t>Lock in Business and Provide Lower Pricing</a:t>
            </a:r>
          </a:p>
        </p:txBody>
      </p:sp>
      <p:graphicFrame>
        <p:nvGraphicFramePr>
          <p:cNvPr id="9" name="Content Placeholder 8"/>
          <p:cNvGraphicFramePr>
            <a:graphicFrameLocks noGrp="1"/>
          </p:cNvGraphicFramePr>
          <p:nvPr>
            <p:ph idx="1"/>
          </p:nvPr>
        </p:nvGraphicFramePr>
        <p:xfrm>
          <a:off x="387350" y="1608138"/>
          <a:ext cx="8369301" cy="4927599"/>
        </p:xfrm>
        <a:graphic>
          <a:graphicData uri="http://schemas.openxmlformats.org/drawingml/2006/table">
            <a:tbl>
              <a:tblPr/>
              <a:tblGrid>
                <a:gridCol w="810507"/>
                <a:gridCol w="1033174"/>
                <a:gridCol w="819414"/>
                <a:gridCol w="997547"/>
                <a:gridCol w="668000"/>
                <a:gridCol w="1638827"/>
                <a:gridCol w="1484446"/>
                <a:gridCol w="917386"/>
              </a:tblGrid>
              <a:tr h="464191">
                <a:tc>
                  <a:txBody>
                    <a:bodyPr/>
                    <a:lstStyle/>
                    <a:p>
                      <a:pPr algn="ctr" fontAlgn="ctr"/>
                      <a:r>
                        <a:rPr lang="en-US" sz="1000" b="1" i="0" u="none" strike="noStrike" dirty="0">
                          <a:latin typeface="Arial"/>
                        </a:rPr>
                        <a:t>Order Options</a:t>
                      </a:r>
                    </a:p>
                  </a:txBody>
                  <a:tcPr marL="6841" marR="6841" marT="69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Arial"/>
                        </a:rPr>
                        <a:t>Shipment</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Arial"/>
                        </a:rPr>
                        <a:t>Term of Commitment</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Arial"/>
                        </a:rPr>
                        <a:t>Pricing</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Arial"/>
                        </a:rPr>
                        <a:t>Purchase Order</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Arial"/>
                        </a:rPr>
                        <a:t>Additonal Financial Commitment</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Arial"/>
                        </a:rPr>
                        <a:t>Limitations</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latin typeface="Arial"/>
                        </a:rPr>
                        <a:t>Formal Agreement Required</a:t>
                      </a:r>
                    </a:p>
                  </a:txBody>
                  <a:tcPr marL="6841" marR="6841" marT="697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9681">
                <a:tc>
                  <a:txBody>
                    <a:bodyPr/>
                    <a:lstStyle/>
                    <a:p>
                      <a:pPr algn="ctr" fontAlgn="ctr"/>
                      <a:r>
                        <a:rPr lang="en-US" sz="1000" b="1" i="0" u="none" strike="noStrike">
                          <a:latin typeface="Arial"/>
                        </a:rPr>
                        <a:t>Standard Custom Quote</a:t>
                      </a:r>
                    </a:p>
                  </a:txBody>
                  <a:tcPr marL="6841" marR="6841" marT="69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Subject to manufacturing                         lead time</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Quote good for 3 months                               </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Subject to quantity breaks; Quantity on quote must match PO</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Order                   by                      Order</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None</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Subject to standard $250                    per order line minimum</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PO</a:t>
                      </a:r>
                    </a:p>
                  </a:txBody>
                  <a:tcPr marL="6841" marR="6841" marT="697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1295">
                <a:tc>
                  <a:txBody>
                    <a:bodyPr/>
                    <a:lstStyle/>
                    <a:p>
                      <a:pPr algn="ctr" fontAlgn="ctr"/>
                      <a:r>
                        <a:rPr lang="en-US" sz="1000" b="1" i="0" u="none" strike="noStrike">
                          <a:latin typeface="Arial"/>
                        </a:rPr>
                        <a:t>Blanket              </a:t>
                      </a:r>
                    </a:p>
                  </a:txBody>
                  <a:tcPr marL="6841" marR="6841" marT="69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On date                     scheduled when order entered</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No more                            than                      6 months without approval from Sales Management </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Fixed ---                                      not subject to price increase</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Total               Order</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Must take shipments/billings            per timing in original order;           if cancelled, prior shipments will be rebilled at price appropriate to lower total order quantity. </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a:rPr>
                        <a:t> $250 per release minimum; maximum of 6 releases</a:t>
                      </a:r>
                      <a:r>
                        <a:rPr lang="en-US" sz="1000" b="0" i="0" u="none" strike="noStrike" dirty="0" smtClean="0">
                          <a:latin typeface="Arial"/>
                        </a:rPr>
                        <a:t>; </a:t>
                      </a:r>
                      <a:r>
                        <a:rPr lang="en-US" sz="1000" b="0" i="0" u="none" strike="noStrike" dirty="0">
                          <a:latin typeface="Arial"/>
                        </a:rPr>
                        <a:t>12 roll/pack minimum per order line per destination</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No -                            Blanket PO serves as     agreement</a:t>
                      </a:r>
                    </a:p>
                  </a:txBody>
                  <a:tcPr marL="6841" marR="6841" marT="697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6216">
                <a:tc>
                  <a:txBody>
                    <a:bodyPr/>
                    <a:lstStyle/>
                    <a:p>
                      <a:pPr algn="ctr" fontAlgn="ctr"/>
                      <a:r>
                        <a:rPr lang="en-US" sz="1000" b="1" i="0" u="none" strike="noStrike">
                          <a:latin typeface="Arial"/>
                        </a:rPr>
                        <a:t>Make &amp; Hold Agreement </a:t>
                      </a:r>
                      <a:r>
                        <a:rPr lang="en-US" sz="1000" b="0" i="0" u="none" strike="noStrike">
                          <a:latin typeface="Arial"/>
                        </a:rPr>
                        <a:t>(MH/...)</a:t>
                      </a:r>
                      <a:endParaRPr lang="en-US" sz="1000" b="1" i="0" u="none" strike="noStrike">
                        <a:latin typeface="Arial"/>
                      </a:endParaRPr>
                    </a:p>
                  </a:txBody>
                  <a:tcPr marL="6841" marR="6841" marT="69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1</a:t>
                      </a:r>
                      <a:r>
                        <a:rPr lang="en-US" sz="1000" b="0" i="0" u="none" strike="noStrike" baseline="30000">
                          <a:latin typeface="Arial"/>
                        </a:rPr>
                        <a:t>st</a:t>
                      </a:r>
                      <a:r>
                        <a:rPr lang="en-US" sz="1000" b="0" i="0" u="none" strike="noStrike">
                          <a:latin typeface="Arial"/>
                        </a:rPr>
                        <a:t> shipped at lead time after receipt of signed agreement; thereafter same or next business day after receipt of order</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3, 4, 5 or 6 months</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Fixed ---                                      not subject to price increase</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Total               Order</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Must take shipment on any product which remains in Zebra inventory at end of the term of the agreement.</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$1,000 minimum per item per month; maximum of 4 releases per month</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Legal Agreement must be signed</a:t>
                      </a:r>
                    </a:p>
                  </a:txBody>
                  <a:tcPr marL="6841" marR="6841" marT="697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6216">
                <a:tc>
                  <a:txBody>
                    <a:bodyPr/>
                    <a:lstStyle/>
                    <a:p>
                      <a:pPr algn="ctr" fontAlgn="ctr"/>
                      <a:r>
                        <a:rPr lang="en-US" sz="1000" b="1" i="0" u="none" strike="noStrike">
                          <a:latin typeface="Arial"/>
                        </a:rPr>
                        <a:t>Inventory Management Program </a:t>
                      </a:r>
                      <a:r>
                        <a:rPr lang="en-US" sz="1000" b="0" i="0" u="none" strike="noStrike">
                          <a:latin typeface="Arial"/>
                        </a:rPr>
                        <a:t>(IMP/…)</a:t>
                      </a:r>
                      <a:endParaRPr lang="en-US" sz="1000" b="1" i="0" u="none" strike="noStrike">
                        <a:latin typeface="Arial"/>
                      </a:endParaRPr>
                    </a:p>
                  </a:txBody>
                  <a:tcPr marL="6841" marR="6841" marT="69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1</a:t>
                      </a:r>
                      <a:r>
                        <a:rPr lang="en-US" sz="1000" b="0" i="0" u="none" strike="noStrike" baseline="30000">
                          <a:latin typeface="Arial"/>
                        </a:rPr>
                        <a:t>st</a:t>
                      </a:r>
                      <a:r>
                        <a:rPr lang="en-US" sz="1000" b="0" i="0" u="none" strike="noStrike">
                          <a:latin typeface="Arial"/>
                        </a:rPr>
                        <a:t> shipped at lead time after receipt of signed agreement; thereafter same or next business day after receipt of order</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a:rPr>
                        <a:t>12 months           or more</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Fixed but subject to                                   price increase with 30 days notice</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Order                   by                      Order</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Must take shipment of inventory on hand up to agreed inventory maximum upon termination of agreement.</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Arial"/>
                        </a:rPr>
                        <a:t>$25,000 minimum per item or $50,000 minimum per opportunity with $2000 or   72 roll minimum per item whichever is higher</a:t>
                      </a:r>
                    </a:p>
                  </a:txBody>
                  <a:tcPr marL="6841" marR="6841" marT="69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Arial"/>
                        </a:rPr>
                        <a:t>Legal Agreement must be signed</a:t>
                      </a:r>
                    </a:p>
                  </a:txBody>
                  <a:tcPr marL="6841" marR="6841" marT="697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ZipShip Sample Program</a:t>
            </a:r>
            <a:endParaRPr lang="en-US" dirty="0"/>
          </a:p>
        </p:txBody>
      </p:sp>
      <p:pic>
        <p:nvPicPr>
          <p:cNvPr id="30725" name="Picture 5" descr="Sample Roo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4763494"/>
            <a:ext cx="2484966" cy="18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SAMPLE PACK.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5440" y="4763494"/>
            <a:ext cx="2022475" cy="188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oup 4"/>
          <p:cNvGraphicFramePr>
            <a:graphicFrameLocks noGrp="1"/>
          </p:cNvGraphicFramePr>
          <p:nvPr>
            <p:ph idx="1"/>
            <p:extLst>
              <p:ext uri="{D42A27DB-BD31-4B8C-83A1-F6EECF244321}">
                <p14:modId xmlns:p14="http://schemas.microsoft.com/office/powerpoint/2010/main" val="4201916901"/>
              </p:ext>
            </p:extLst>
          </p:nvPr>
        </p:nvGraphicFramePr>
        <p:xfrm>
          <a:off x="228600" y="1752600"/>
          <a:ext cx="8763000" cy="2862580"/>
        </p:xfrm>
        <a:graphic>
          <a:graphicData uri="http://schemas.openxmlformats.org/drawingml/2006/table">
            <a:tbl>
              <a:tblPr/>
              <a:tblGrid>
                <a:gridCol w="1797226"/>
                <a:gridCol w="3482887"/>
                <a:gridCol w="3482887"/>
              </a:tblGrid>
              <a:tr h="430213">
                <a:tc>
                  <a:txBody>
                    <a:bodyPr/>
                    <a:lstStyle/>
                    <a:p>
                      <a:pPr marL="0" marR="0" lvl="0" indent="0" algn="l" defTabSz="914400" rtl="0" eaLnBrk="1" fontAlgn="base" latinLnBrk="0" hangingPunct="1">
                        <a:lnSpc>
                          <a:spcPct val="100000"/>
                        </a:lnSpc>
                        <a:spcBef>
                          <a:spcPct val="20000"/>
                        </a:spcBef>
                        <a:spcAft>
                          <a:spcPct val="0"/>
                        </a:spcAft>
                        <a:buClr>
                          <a:srgbClr val="003399"/>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Sample Options</a:t>
                      </a:r>
                    </a:p>
                  </a:txBody>
                  <a:tcPr marL="100771" marR="1007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To Be User When Customer Needs To….</a:t>
                      </a:r>
                    </a:p>
                  </a:txBody>
                  <a:tcPr marL="100771" marR="1007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Pct val="8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Request Process</a:t>
                      </a:r>
                    </a:p>
                  </a:txBody>
                  <a:tcPr marL="100771" marR="1007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20000"/>
                        </a:spcBef>
                        <a:spcAft>
                          <a:spcPct val="0"/>
                        </a:spcAft>
                        <a:buClr>
                          <a:srgbClr val="003399"/>
                        </a:buClr>
                        <a:buSzPct val="8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Pre-Printed Strip of Material</a:t>
                      </a:r>
                    </a:p>
                  </a:txBody>
                  <a:tcPr marL="100771" marR="1007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Pct val="8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Check Adhesive, Thickness, Color and Image Durability</a:t>
                      </a:r>
                    </a:p>
                  </a:txBody>
                  <a:tcPr marL="100771" marR="1007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Pct val="8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Sales Specialist</a:t>
                      </a:r>
                    </a:p>
                  </a:txBody>
                  <a:tcPr marL="100771" marR="1007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1" fontAlgn="base" latinLnBrk="0" hangingPunct="1">
                        <a:lnSpc>
                          <a:spcPct val="100000"/>
                        </a:lnSpc>
                        <a:spcBef>
                          <a:spcPct val="20000"/>
                        </a:spcBef>
                        <a:spcAft>
                          <a:spcPct val="0"/>
                        </a:spcAft>
                        <a:buClr>
                          <a:srgbClr val="003399"/>
                        </a:buClr>
                        <a:buSzPct val="8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Sample Pack</a:t>
                      </a:r>
                    </a:p>
                  </a:txBody>
                  <a:tcPr marL="100771" marR="1007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Pct val="8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See a variety of materials</a:t>
                      </a:r>
                    </a:p>
                  </a:txBody>
                  <a:tcPr marL="100771" marR="1007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Pct val="8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Sales Specialist</a:t>
                      </a:r>
                    </a:p>
                  </a:txBody>
                  <a:tcPr marL="100771" marR="1007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003399"/>
                        </a:buClr>
                        <a:buSzPct val="8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SAM Roll</a:t>
                      </a:r>
                    </a:p>
                  </a:txBody>
                  <a:tcPr marL="100771" marR="1007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Pct val="8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Print on the material.  This is a small roll of labels</a:t>
                      </a:r>
                    </a:p>
                  </a:txBody>
                  <a:tcPr marL="100771" marR="1007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Pct val="8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Partner Can Order or Process FOC Order</a:t>
                      </a:r>
                    </a:p>
                  </a:txBody>
                  <a:tcPr marL="100771" marR="1007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003399"/>
                        </a:buClr>
                        <a:buSzPct val="8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ZipShip Roll</a:t>
                      </a:r>
                    </a:p>
                  </a:txBody>
                  <a:tcPr marL="100771" marR="1007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Pct val="8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Customer can test in their Application12 </a:t>
                      </a:r>
                      <a:r>
                        <a:rPr kumimoji="0" lang="en-US" sz="1700" b="0" i="0" u="none" strike="noStrike" cap="none" normalizeH="0" baseline="0" dirty="0" err="1" smtClean="0">
                          <a:ln>
                            <a:noFill/>
                          </a:ln>
                          <a:solidFill>
                            <a:schemeClr val="tx1"/>
                          </a:solidFill>
                          <a:effectLst/>
                          <a:latin typeface="Arial" charset="0"/>
                        </a:rPr>
                        <a:t>ips</a:t>
                      </a:r>
                      <a:endParaRPr kumimoji="0" lang="en-US" sz="1700" b="0" i="0" u="none" strike="noStrike" cap="none" normalizeH="0" baseline="0" dirty="0" smtClean="0">
                        <a:ln>
                          <a:noFill/>
                        </a:ln>
                        <a:solidFill>
                          <a:schemeClr val="tx1"/>
                        </a:solidFill>
                        <a:effectLst/>
                        <a:latin typeface="Arial" charset="0"/>
                      </a:endParaRPr>
                    </a:p>
                  </a:txBody>
                  <a:tcPr marL="100771" marR="1007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3399"/>
                        </a:buClr>
                        <a:buSzPct val="80000"/>
                        <a:buFont typeface="Wingdings" pitchFamily="2" charset="2"/>
                        <a:buNone/>
                        <a:tabLst/>
                      </a:pPr>
                      <a:r>
                        <a:rPr kumimoji="0" lang="en-US" sz="1700" b="0" i="0" u="none" strike="noStrike" cap="none" normalizeH="0" baseline="0" dirty="0" smtClean="0">
                          <a:ln>
                            <a:noFill/>
                          </a:ln>
                          <a:solidFill>
                            <a:schemeClr val="tx1"/>
                          </a:solidFill>
                          <a:effectLst/>
                          <a:latin typeface="Arial" charset="0"/>
                        </a:rPr>
                        <a:t>Partner Can Order or Process FOC Order</a:t>
                      </a:r>
                    </a:p>
                  </a:txBody>
                  <a:tcPr marL="100771" marR="1007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Printhead</a:t>
            </a:r>
            <a:r>
              <a:rPr lang="en-US" dirty="0" smtClean="0"/>
              <a:t> Protection Program</a:t>
            </a:r>
            <a:endParaRPr lang="en-US" dirty="0"/>
          </a:p>
        </p:txBody>
      </p:sp>
      <p:sp>
        <p:nvSpPr>
          <p:cNvPr id="52227" name="Content Placeholder 2"/>
          <p:cNvSpPr>
            <a:spLocks noGrp="1"/>
          </p:cNvSpPr>
          <p:nvPr>
            <p:ph idx="1"/>
          </p:nvPr>
        </p:nvSpPr>
        <p:spPr/>
        <p:txBody>
          <a:bodyPr/>
          <a:lstStyle/>
          <a:p>
            <a:pPr eaLnBrk="1" hangingPunct="1"/>
            <a:r>
              <a:rPr lang="en-US" dirty="0" smtClean="0">
                <a:latin typeface="Arial" charset="0"/>
                <a:cs typeface="Arial" charset="0"/>
              </a:rPr>
              <a:t>Gain more supplies business by offering free </a:t>
            </a:r>
            <a:r>
              <a:rPr lang="en-US" dirty="0" err="1" smtClean="0">
                <a:latin typeface="Arial" charset="0"/>
                <a:cs typeface="Arial" charset="0"/>
              </a:rPr>
              <a:t>printhead</a:t>
            </a:r>
            <a:r>
              <a:rPr lang="en-US" dirty="0" smtClean="0">
                <a:latin typeface="Arial" charset="0"/>
                <a:cs typeface="Arial" charset="0"/>
              </a:rPr>
              <a:t> replacements to end users who agree to use Zebra supplies exclusively</a:t>
            </a:r>
          </a:p>
          <a:p>
            <a:pPr eaLnBrk="1" hangingPunct="1"/>
            <a:endParaRPr lang="en-US" dirty="0" smtClean="0">
              <a:latin typeface="Arial" charset="0"/>
              <a:cs typeface="Arial" charset="0"/>
            </a:endParaRPr>
          </a:p>
          <a:p>
            <a:pPr lvl="1" eaLnBrk="1" hangingPunct="1"/>
            <a:r>
              <a:rPr lang="en-US" dirty="0" smtClean="0">
                <a:latin typeface="Arial" charset="0"/>
                <a:cs typeface="Arial" charset="0"/>
              </a:rPr>
              <a:t>Supplies profit &gt; </a:t>
            </a:r>
            <a:r>
              <a:rPr lang="en-US" dirty="0" err="1" smtClean="0">
                <a:latin typeface="Arial" charset="0"/>
                <a:cs typeface="Arial" charset="0"/>
              </a:rPr>
              <a:t>printhead</a:t>
            </a:r>
            <a:r>
              <a:rPr lang="en-US" dirty="0" smtClean="0">
                <a:latin typeface="Arial" charset="0"/>
                <a:cs typeface="Arial" charset="0"/>
              </a:rPr>
              <a:t> profit</a:t>
            </a:r>
          </a:p>
          <a:p>
            <a:pPr lvl="1" eaLnBrk="1" hangingPunct="1"/>
            <a:r>
              <a:rPr lang="en-US" dirty="0" smtClean="0">
                <a:latin typeface="Arial" charset="0"/>
                <a:cs typeface="Arial" charset="0"/>
              </a:rPr>
              <a:t>Media deals can be won at higher margins</a:t>
            </a:r>
          </a:p>
          <a:p>
            <a:pPr lvl="1" eaLnBrk="1" hangingPunct="1"/>
            <a:r>
              <a:rPr lang="en-US" dirty="0" smtClean="0">
                <a:latin typeface="Arial" charset="0"/>
                <a:cs typeface="Arial" charset="0"/>
              </a:rPr>
              <a:t>Blocks out the competition</a:t>
            </a:r>
          </a:p>
          <a:p>
            <a:pPr lvl="1" eaLnBrk="1" hangingPunct="1"/>
            <a:r>
              <a:rPr lang="en-US" dirty="0" smtClean="0">
                <a:latin typeface="Arial" charset="0"/>
                <a:cs typeface="Arial" charset="0"/>
              </a:rPr>
              <a:t>Positions Zebra as a total solutions provider</a:t>
            </a:r>
          </a:p>
          <a:p>
            <a:pPr lvl="1" eaLnBrk="1" hangingPunct="1"/>
            <a:r>
              <a:rPr lang="en-US" dirty="0" smtClean="0">
                <a:latin typeface="Arial" charset="0"/>
                <a:cs typeface="Arial" charset="0"/>
              </a:rPr>
              <a:t>Only use when customers require an added incentive</a:t>
            </a:r>
          </a:p>
          <a:p>
            <a:pPr lvl="2" eaLnBrk="1" hangingPunct="1"/>
            <a:endParaRPr lang="en-US" dirty="0" smtClean="0">
              <a:latin typeface="Arial" charset="0"/>
              <a:cs typeface="Arial" charset="0"/>
            </a:endParaRPr>
          </a:p>
          <a:p>
            <a:pPr eaLnBrk="1" hangingPunct="1"/>
            <a:endParaRPr lang="en-US" dirty="0" smtClean="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B62B2C28-AE6D-41D4-8D3B-7CF346D584BF}" type="slidenum">
              <a:rPr lang="en-US"/>
              <a:pPr>
                <a:defRPr/>
              </a:pPr>
              <a:t>28</a:t>
            </a:fld>
            <a:endParaRPr lang="en-US" dirty="0"/>
          </a:p>
        </p:txBody>
      </p:sp>
      <p:grpSp>
        <p:nvGrpSpPr>
          <p:cNvPr id="52229" name="Group 4"/>
          <p:cNvGrpSpPr>
            <a:grpSpLocks/>
          </p:cNvGrpSpPr>
          <p:nvPr/>
        </p:nvGrpSpPr>
        <p:grpSpPr bwMode="auto">
          <a:xfrm>
            <a:off x="1447800" y="4387756"/>
            <a:ext cx="6437312" cy="2057400"/>
            <a:chOff x="721292" y="3531014"/>
            <a:chExt cx="6876398" cy="2403351"/>
          </a:xfrm>
        </p:grpSpPr>
        <p:pic>
          <p:nvPicPr>
            <p:cNvPr id="52230" name="Picture 4"/>
            <p:cNvPicPr>
              <a:picLocks noChangeAspect="1" noChangeArrowheads="1"/>
            </p:cNvPicPr>
            <p:nvPr/>
          </p:nvPicPr>
          <p:blipFill>
            <a:blip r:embed="rId2" cstate="print"/>
            <a:srcRect/>
            <a:stretch>
              <a:fillRect/>
            </a:stretch>
          </p:blipFill>
          <p:spPr bwMode="auto">
            <a:xfrm>
              <a:off x="5319712" y="3656387"/>
              <a:ext cx="2277978" cy="2277978"/>
            </a:xfrm>
            <a:prstGeom prst="rect">
              <a:avLst/>
            </a:prstGeom>
            <a:noFill/>
            <a:ln w="9525">
              <a:noFill/>
              <a:miter lim="800000"/>
              <a:headEnd/>
              <a:tailEnd/>
            </a:ln>
          </p:spPr>
        </p:pic>
        <p:pic>
          <p:nvPicPr>
            <p:cNvPr id="52231" name="Picture 5"/>
            <p:cNvPicPr>
              <a:picLocks noChangeAspect="1" noChangeArrowheads="1"/>
            </p:cNvPicPr>
            <p:nvPr/>
          </p:nvPicPr>
          <p:blipFill>
            <a:blip r:embed="rId3" cstate="print"/>
            <a:srcRect/>
            <a:stretch>
              <a:fillRect/>
            </a:stretch>
          </p:blipFill>
          <p:spPr bwMode="auto">
            <a:xfrm>
              <a:off x="721292" y="4043221"/>
              <a:ext cx="3122045" cy="1300162"/>
            </a:xfrm>
            <a:prstGeom prst="rect">
              <a:avLst/>
            </a:prstGeom>
            <a:noFill/>
            <a:ln w="9525">
              <a:noFill/>
              <a:miter lim="800000"/>
              <a:headEnd/>
              <a:tailEnd/>
            </a:ln>
          </p:spPr>
        </p:pic>
        <p:sp>
          <p:nvSpPr>
            <p:cNvPr id="52232" name="TextBox 7"/>
            <p:cNvSpPr txBox="1">
              <a:spLocks noChangeArrowheads="1"/>
            </p:cNvSpPr>
            <p:nvPr/>
          </p:nvSpPr>
          <p:spPr bwMode="auto">
            <a:xfrm>
              <a:off x="3967162" y="3900346"/>
              <a:ext cx="1228725" cy="1323439"/>
            </a:xfrm>
            <a:prstGeom prst="rect">
              <a:avLst/>
            </a:prstGeom>
            <a:noFill/>
            <a:ln w="9525">
              <a:noFill/>
              <a:miter lim="800000"/>
              <a:headEnd/>
              <a:tailEnd/>
            </a:ln>
          </p:spPr>
          <p:txBody>
            <a:bodyPr>
              <a:spAutoFit/>
            </a:bodyPr>
            <a:lstStyle/>
            <a:p>
              <a:pPr algn="ctr"/>
              <a:r>
                <a:rPr lang="en-US" sz="8000">
                  <a:latin typeface="Calibri" pitchFamily="34" charset="0"/>
                </a:rPr>
                <a:t>=</a:t>
              </a:r>
            </a:p>
          </p:txBody>
        </p:sp>
        <p:sp>
          <p:nvSpPr>
            <p:cNvPr id="52233" name="TextBox 8"/>
            <p:cNvSpPr txBox="1">
              <a:spLocks noChangeArrowheads="1"/>
            </p:cNvSpPr>
            <p:nvPr/>
          </p:nvSpPr>
          <p:spPr bwMode="auto">
            <a:xfrm>
              <a:off x="721292" y="3531014"/>
              <a:ext cx="3122045" cy="430034"/>
            </a:xfrm>
            <a:prstGeom prst="rect">
              <a:avLst/>
            </a:prstGeom>
            <a:noFill/>
            <a:ln w="9525">
              <a:noFill/>
              <a:miter lim="800000"/>
              <a:headEnd/>
              <a:tailEnd/>
            </a:ln>
          </p:spPr>
          <p:txBody>
            <a:bodyPr>
              <a:spAutoFit/>
            </a:bodyPr>
            <a:lstStyle/>
            <a:p>
              <a:pPr algn="ctr"/>
              <a:r>
                <a:rPr lang="en-US" sz="1100" b="1"/>
                <a:t>Exclusive supplies usage</a:t>
              </a:r>
            </a:p>
          </p:txBody>
        </p:sp>
        <p:sp>
          <p:nvSpPr>
            <p:cNvPr id="52234" name="TextBox 9"/>
            <p:cNvSpPr txBox="1">
              <a:spLocks noChangeArrowheads="1"/>
            </p:cNvSpPr>
            <p:nvPr/>
          </p:nvSpPr>
          <p:spPr bwMode="auto">
            <a:xfrm>
              <a:off x="5319712" y="3531014"/>
              <a:ext cx="2090738" cy="574547"/>
            </a:xfrm>
            <a:prstGeom prst="rect">
              <a:avLst/>
            </a:prstGeom>
            <a:noFill/>
            <a:ln w="9525">
              <a:noFill/>
              <a:miter lim="800000"/>
              <a:headEnd/>
              <a:tailEnd/>
            </a:ln>
          </p:spPr>
          <p:txBody>
            <a:bodyPr>
              <a:spAutoFit/>
            </a:bodyPr>
            <a:lstStyle/>
            <a:p>
              <a:r>
                <a:rPr lang="en-US" sz="1100" b="1"/>
                <a:t>Free printheads</a:t>
              </a:r>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Eligibility and Enrollment</a:t>
            </a:r>
            <a:endParaRPr lang="en-US" dirty="0"/>
          </a:p>
        </p:txBody>
      </p:sp>
      <p:sp>
        <p:nvSpPr>
          <p:cNvPr id="53251" name="Content Placeholder 2"/>
          <p:cNvSpPr>
            <a:spLocks noGrp="1"/>
          </p:cNvSpPr>
          <p:nvPr>
            <p:ph idx="1"/>
          </p:nvPr>
        </p:nvSpPr>
        <p:spPr/>
        <p:txBody>
          <a:bodyPr/>
          <a:lstStyle/>
          <a:p>
            <a:pPr eaLnBrk="1" hangingPunct="1"/>
            <a:r>
              <a:rPr lang="en-US" dirty="0" smtClean="0">
                <a:latin typeface="Arial" charset="0"/>
                <a:cs typeface="Arial" charset="0"/>
              </a:rPr>
              <a:t>No minimum supplies commitment</a:t>
            </a:r>
          </a:p>
          <a:p>
            <a:pPr eaLnBrk="1" hangingPunct="1"/>
            <a:endParaRPr lang="en-US" dirty="0" smtClean="0">
              <a:latin typeface="Arial" charset="0"/>
              <a:cs typeface="Arial" charset="0"/>
            </a:endParaRPr>
          </a:p>
          <a:p>
            <a:pPr eaLnBrk="1" hangingPunct="1"/>
            <a:r>
              <a:rPr lang="en-US" dirty="0" smtClean="0">
                <a:latin typeface="Arial" charset="0"/>
                <a:cs typeface="Arial" charset="0"/>
              </a:rPr>
              <a:t>Tabletop and desktop printers</a:t>
            </a:r>
          </a:p>
          <a:p>
            <a:pPr eaLnBrk="1" hangingPunct="1"/>
            <a:endParaRPr lang="en-US" dirty="0" smtClean="0">
              <a:latin typeface="Arial" charset="0"/>
              <a:cs typeface="Arial" charset="0"/>
            </a:endParaRPr>
          </a:p>
          <a:p>
            <a:pPr eaLnBrk="1" hangingPunct="1"/>
            <a:r>
              <a:rPr lang="en-US" dirty="0" smtClean="0">
                <a:latin typeface="Arial" charset="0"/>
                <a:cs typeface="Arial" charset="0"/>
              </a:rPr>
              <a:t>One year agreement</a:t>
            </a:r>
          </a:p>
          <a:p>
            <a:pPr eaLnBrk="1" hangingPunct="1"/>
            <a:endParaRPr lang="en-US" dirty="0" smtClean="0">
              <a:latin typeface="Arial" charset="0"/>
              <a:cs typeface="Arial" charset="0"/>
            </a:endParaRPr>
          </a:p>
          <a:p>
            <a:pPr eaLnBrk="1" hangingPunct="1"/>
            <a:r>
              <a:rPr lang="en-US" dirty="0" smtClean="0">
                <a:latin typeface="Arial" charset="0"/>
                <a:cs typeface="Arial" charset="0"/>
              </a:rPr>
              <a:t>Enrollment &amp; Printhead request forms</a:t>
            </a:r>
          </a:p>
          <a:p>
            <a:pPr lvl="1" eaLnBrk="1" hangingPunct="1"/>
            <a:r>
              <a:rPr lang="en-US" dirty="0" smtClean="0">
                <a:latin typeface="Arial" charset="0"/>
                <a:cs typeface="Arial" charset="0"/>
              </a:rPr>
              <a:t>Located on Access Zebra</a:t>
            </a:r>
          </a:p>
          <a:p>
            <a:pPr lvl="1" eaLnBrk="1" hangingPunct="1"/>
            <a:r>
              <a:rPr lang="en-US" dirty="0" smtClean="0">
                <a:latin typeface="Arial" charset="0"/>
                <a:cs typeface="Arial" charset="0"/>
              </a:rPr>
              <a:t>30 day waiting period once enrolled</a:t>
            </a:r>
          </a:p>
          <a:p>
            <a:pPr lvl="1" eaLnBrk="1" hangingPunct="1"/>
            <a:r>
              <a:rPr lang="en-US" dirty="0" smtClean="0">
                <a:latin typeface="Arial" charset="0"/>
                <a:cs typeface="Arial" charset="0"/>
              </a:rPr>
              <a:t>Replacement Printhead sent to end user</a:t>
            </a:r>
          </a:p>
        </p:txBody>
      </p:sp>
      <p:sp>
        <p:nvSpPr>
          <p:cNvPr id="4" name="Slide Number Placeholder 3"/>
          <p:cNvSpPr>
            <a:spLocks noGrp="1"/>
          </p:cNvSpPr>
          <p:nvPr>
            <p:ph type="sldNum" sz="quarter" idx="12"/>
          </p:nvPr>
        </p:nvSpPr>
        <p:spPr/>
        <p:txBody>
          <a:bodyPr/>
          <a:lstStyle/>
          <a:p>
            <a:pPr>
              <a:defRPr/>
            </a:pPr>
            <a:fld id="{9E2BF00C-8C63-418D-8C67-D3860A23E97C}" type="slidenum">
              <a:rPr lang="en-US"/>
              <a:pPr>
                <a:defRPr/>
              </a:pPr>
              <a:t>29</a:t>
            </a:fld>
            <a:endParaRPr lang="en-US" dirty="0"/>
          </a:p>
        </p:txBody>
      </p:sp>
      <p:pic>
        <p:nvPicPr>
          <p:cNvPr id="53253" name="Content Placeholder 2"/>
          <p:cNvPicPr>
            <a:picLocks noChangeAspect="1" noChangeArrowheads="1"/>
          </p:cNvPicPr>
          <p:nvPr/>
        </p:nvPicPr>
        <p:blipFill>
          <a:blip r:embed="rId2" cstate="print"/>
          <a:srcRect l="26944" t="16795" r="26065" b="7626"/>
          <a:stretch>
            <a:fillRect/>
          </a:stretch>
        </p:blipFill>
        <p:spPr bwMode="auto">
          <a:xfrm>
            <a:off x="5181600" y="1420813"/>
            <a:ext cx="3413125" cy="4391752"/>
          </a:xfrm>
          <a:prstGeom prst="rect">
            <a:avLst/>
          </a:prstGeom>
          <a:noFill/>
          <a:ln w="9525">
            <a:noFill/>
            <a:miter lim="800000"/>
            <a:headEnd/>
            <a:tailEnd/>
          </a:ln>
        </p:spPr>
      </p:pic>
      <p:sp>
        <p:nvSpPr>
          <p:cNvPr id="6" name="TextBox 5"/>
          <p:cNvSpPr txBox="1">
            <a:spLocks noChangeArrowheads="1"/>
          </p:cNvSpPr>
          <p:nvPr/>
        </p:nvSpPr>
        <p:spPr bwMode="auto">
          <a:xfrm>
            <a:off x="690563" y="5937250"/>
            <a:ext cx="7439025" cy="3841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sz="1900" dirty="0"/>
              <a:t>Email all completed documents to </a:t>
            </a:r>
            <a:r>
              <a:rPr lang="en-US" sz="1900" dirty="0">
                <a:hlinkClick r:id="rId3"/>
              </a:rPr>
              <a:t>printheadprotection@zebra.com</a:t>
            </a:r>
            <a:r>
              <a:rPr lang="en-US" sz="1900" dirty="0"/>
              <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Customer insights</a:t>
            </a:r>
            <a:endParaRPr lang="en-US" dirty="0"/>
          </a:p>
        </p:txBody>
      </p:sp>
      <p:sp>
        <p:nvSpPr>
          <p:cNvPr id="4" name="Footer Placeholder 3"/>
          <p:cNvSpPr>
            <a:spLocks noGrp="1"/>
          </p:cNvSpPr>
          <p:nvPr>
            <p:ph type="ftr" sz="quarter" idx="3"/>
          </p:nvPr>
        </p:nvSpPr>
        <p:spPr/>
        <p:txBody>
          <a:bodyPr/>
          <a:lstStyle/>
          <a:p>
            <a:r>
              <a:rPr lang="en-US" smtClean="0">
                <a:solidFill>
                  <a:srgbClr val="7F7F7F"/>
                </a:solidFill>
              </a:rPr>
              <a:t>Zebra Confidential: For Internal Use Only</a:t>
            </a:r>
            <a:endParaRPr lang="en-US" dirty="0" smtClean="0">
              <a:solidFill>
                <a:srgbClr val="7F7F7F"/>
              </a:solidFill>
            </a:endParaRPr>
          </a:p>
        </p:txBody>
      </p:sp>
      <p:sp>
        <p:nvSpPr>
          <p:cNvPr id="5" name="Slide Number Placeholder 4"/>
          <p:cNvSpPr>
            <a:spLocks noGrp="1"/>
          </p:cNvSpPr>
          <p:nvPr>
            <p:ph type="sldNum" sz="quarter" idx="4"/>
          </p:nvPr>
        </p:nvSpPr>
        <p:spPr/>
        <p:txBody>
          <a:bodyPr/>
          <a:lstStyle/>
          <a:p>
            <a:fld id="{B49F4571-797E-F142-9C8A-F3F3AD6D4F24}" type="slidenum">
              <a:rPr lang="en-US" smtClean="0">
                <a:solidFill>
                  <a:srgbClr val="000000">
                    <a:tint val="75000"/>
                  </a:srgbClr>
                </a:solidFill>
              </a:rPr>
              <a:pPr/>
              <a:t>3</a:t>
            </a:fld>
            <a:endParaRPr lang="en-US">
              <a:solidFill>
                <a:srgbClr val="000000">
                  <a:tint val="75000"/>
                </a:srgbClr>
              </a:solidFill>
            </a:endParaRPr>
          </a:p>
        </p:txBody>
      </p:sp>
      <p:sp>
        <p:nvSpPr>
          <p:cNvPr id="7" name="Text Placeholder 6"/>
          <p:cNvSpPr>
            <a:spLocks noGrp="1"/>
          </p:cNvSpPr>
          <p:nvPr>
            <p:ph type="body" sz="quarter" idx="10"/>
          </p:nvPr>
        </p:nvSpPr>
        <p:spPr/>
        <p:txBody>
          <a:bodyPr/>
          <a:lstStyle/>
          <a:p>
            <a:r>
              <a:rPr lang="en-US" dirty="0" smtClean="0"/>
              <a:t>Understanding the Decision Makers, their Perceptions &amp; Needs</a:t>
            </a:r>
            <a:endParaRPr lang="en-US" dirty="0"/>
          </a:p>
        </p:txBody>
      </p:sp>
    </p:spTree>
    <p:extLst>
      <p:ext uri="{BB962C8B-B14F-4D97-AF65-F5344CB8AC3E}">
        <p14:creationId xmlns:p14="http://schemas.microsoft.com/office/powerpoint/2010/main" val="4082241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Printhead Protection </a:t>
            </a:r>
            <a:r>
              <a:rPr lang="en-US" dirty="0"/>
              <a:t>C</a:t>
            </a:r>
            <a:r>
              <a:rPr lang="en-US" dirty="0" smtClean="0"/>
              <a:t>alculator</a:t>
            </a:r>
            <a:endParaRPr lang="en-US" dirty="0"/>
          </a:p>
        </p:txBody>
      </p:sp>
      <p:pic>
        <p:nvPicPr>
          <p:cNvPr id="1433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36715" y="1608138"/>
            <a:ext cx="6070570" cy="4364037"/>
          </a:xfrm>
        </p:spPr>
      </p:pic>
      <p:sp>
        <p:nvSpPr>
          <p:cNvPr id="14340" name="TextBox 2"/>
          <p:cNvSpPr txBox="1">
            <a:spLocks noChangeArrowheads="1"/>
          </p:cNvSpPr>
          <p:nvPr/>
        </p:nvSpPr>
        <p:spPr bwMode="auto">
          <a:xfrm>
            <a:off x="2743200" y="6096000"/>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Located at:  </a:t>
            </a:r>
            <a:r>
              <a:rPr lang="en-US" altLang="en-US">
                <a:hlinkClick r:id="rId4"/>
              </a:rPr>
              <a:t>http://phc.zebra.com/</a:t>
            </a:r>
            <a:r>
              <a:rPr lang="en-US" altLang="en-US"/>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Printhead </a:t>
            </a:r>
            <a:r>
              <a:rPr lang="en-US" dirty="0"/>
              <a:t>P</a:t>
            </a:r>
            <a:r>
              <a:rPr lang="en-US" dirty="0" smtClean="0"/>
              <a:t>rotection Use Case</a:t>
            </a:r>
            <a:endParaRPr lang="en-US" dirty="0"/>
          </a:p>
        </p:txBody>
      </p:sp>
      <p:sp>
        <p:nvSpPr>
          <p:cNvPr id="30723" name="Content Placeholder 3"/>
          <p:cNvSpPr>
            <a:spLocks noGrp="1"/>
          </p:cNvSpPr>
          <p:nvPr>
            <p:ph idx="1"/>
          </p:nvPr>
        </p:nvSpPr>
        <p:spPr/>
        <p:txBody>
          <a:bodyPr/>
          <a:lstStyle/>
          <a:p>
            <a:r>
              <a:rPr lang="en-US" altLang="en-US" dirty="0" smtClean="0">
                <a:latin typeface="Arial" charset="0"/>
                <a:cs typeface="Arial" charset="0"/>
              </a:rPr>
              <a:t>Manufacturer of accessories for  handheld electronic devices</a:t>
            </a:r>
          </a:p>
          <a:p>
            <a:pPr marL="0" indent="0">
              <a:buNone/>
            </a:pPr>
            <a:endParaRPr lang="en-US" altLang="en-US" dirty="0" smtClean="0">
              <a:latin typeface="Arial" charset="0"/>
              <a:cs typeface="Arial" charset="0"/>
            </a:endParaRPr>
          </a:p>
          <a:p>
            <a:r>
              <a:rPr lang="en-US" altLang="en-US" dirty="0" smtClean="0">
                <a:latin typeface="Arial" charset="0"/>
                <a:cs typeface="Arial" charset="0"/>
              </a:rPr>
              <a:t>Printers:  110xi4 and 220xi4</a:t>
            </a:r>
          </a:p>
          <a:p>
            <a:endParaRPr lang="en-US" altLang="en-US" dirty="0" smtClean="0">
              <a:latin typeface="Arial" charset="0"/>
              <a:cs typeface="Arial" charset="0"/>
            </a:endParaRPr>
          </a:p>
          <a:p>
            <a:r>
              <a:rPr lang="en-US" altLang="en-US" dirty="0" smtClean="0">
                <a:latin typeface="Arial" charset="0"/>
                <a:cs typeface="Arial" charset="0"/>
              </a:rPr>
              <a:t>Supplies (annual): $100K </a:t>
            </a:r>
          </a:p>
          <a:p>
            <a:endParaRPr lang="en-US" altLang="en-US" dirty="0" smtClean="0">
              <a:latin typeface="Arial" charset="0"/>
              <a:cs typeface="Arial" charset="0"/>
            </a:endParaRPr>
          </a:p>
          <a:p>
            <a:r>
              <a:rPr lang="en-US" altLang="en-US" dirty="0" smtClean="0">
                <a:latin typeface="Arial" charset="0"/>
                <a:cs typeface="Arial" charset="0"/>
              </a:rPr>
              <a:t>Printheads (annual): 15 with annual value* of  </a:t>
            </a:r>
            <a:r>
              <a:rPr lang="en-US" altLang="en-US" b="1" dirty="0" smtClean="0">
                <a:latin typeface="Arial" charset="0"/>
                <a:cs typeface="Arial" charset="0"/>
              </a:rPr>
              <a:t>$11K</a:t>
            </a:r>
            <a:endParaRPr lang="en-US" altLang="en-US" b="1" dirty="0" smtClean="0">
              <a:solidFill>
                <a:srgbClr val="FF0000"/>
              </a:solidFill>
              <a:latin typeface="Arial" charset="0"/>
              <a:cs typeface="Arial" charset="0"/>
            </a:endParaRPr>
          </a:p>
        </p:txBody>
      </p:sp>
      <p:sp>
        <p:nvSpPr>
          <p:cNvPr id="3" name="TextBox 2"/>
          <p:cNvSpPr txBox="1"/>
          <p:nvPr/>
        </p:nvSpPr>
        <p:spPr>
          <a:xfrm>
            <a:off x="152400" y="6172200"/>
            <a:ext cx="3505200" cy="609600"/>
          </a:xfrm>
          <a:prstGeom prst="rect">
            <a:avLst/>
          </a:prstGeom>
        </p:spPr>
        <p:txBody>
          <a:bodyPr vert="horz" wrap="square" lIns="91440" tIns="45720" rIns="91440" bIns="45720" rtlCol="0" anchor="t" anchorCtr="0">
            <a:noAutofit/>
          </a:bodyPr>
          <a:lstStyle/>
          <a:p>
            <a:r>
              <a:rPr lang="en-US" sz="1400" dirty="0" smtClean="0"/>
              <a:t>*Based on </a:t>
            </a:r>
            <a:r>
              <a:rPr lang="en-US" sz="1400" dirty="0" err="1" smtClean="0"/>
              <a:t>printhead</a:t>
            </a:r>
            <a:r>
              <a:rPr lang="en-US" sz="1400" dirty="0" smtClean="0"/>
              <a:t> list price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latin typeface="Arial" pitchFamily="34" charset="0"/>
                <a:cs typeface="Arial" pitchFamily="34" charset="0"/>
              </a:rPr>
              <a:t>New! Rapid Quote Tool </a:t>
            </a:r>
            <a:br>
              <a:rPr lang="en-US" altLang="en-US" smtClean="0">
                <a:latin typeface="Arial" pitchFamily="34" charset="0"/>
                <a:cs typeface="Arial" pitchFamily="34" charset="0"/>
              </a:rPr>
            </a:br>
            <a:r>
              <a:rPr lang="en-US" altLang="en-US" smtClean="0">
                <a:latin typeface="Arial" pitchFamily="34" charset="0"/>
                <a:cs typeface="Arial" pitchFamily="34" charset="0"/>
              </a:rPr>
              <a:t>Quote Specification Parameters</a:t>
            </a:r>
          </a:p>
        </p:txBody>
      </p:sp>
      <p:sp>
        <p:nvSpPr>
          <p:cNvPr id="49155" name="Footer Placeholder 3"/>
          <p:cNvSpPr>
            <a:spLocks noGrp="1"/>
          </p:cNvSpPr>
          <p:nvPr>
            <p:ph type="ftr" sz="quarter" idx="4294967295"/>
          </p:nvPr>
        </p:nvSpPr>
        <p:spPr bwMode="auto">
          <a:xfrm>
            <a:off x="5884863" y="6257925"/>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solidFill>
                  <a:srgbClr val="7F7F7F"/>
                </a:solidFill>
              </a:rPr>
              <a:t>Zebra Confidential: For Internal Use Only</a:t>
            </a:r>
          </a:p>
        </p:txBody>
      </p:sp>
      <p:sp>
        <p:nvSpPr>
          <p:cNvPr id="5" name="Slide Number Placeholder 4"/>
          <p:cNvSpPr>
            <a:spLocks noGrp="1"/>
          </p:cNvSpPr>
          <p:nvPr>
            <p:ph type="sldNum" sz="quarter" idx="11"/>
          </p:nvPr>
        </p:nvSpPr>
        <p:spPr/>
        <p:txBody>
          <a:bodyPr/>
          <a:lstStyle/>
          <a:p>
            <a:pPr>
              <a:defRPr/>
            </a:pPr>
            <a:fld id="{1535F2C6-D49F-45A4-BDED-09C780F208E5}" type="slidenum">
              <a:rPr lang="en-US">
                <a:solidFill>
                  <a:schemeClr val="tx1">
                    <a:tint val="75000"/>
                  </a:schemeClr>
                </a:solidFill>
              </a:rPr>
              <a:pPr>
                <a:defRPr/>
              </a:pPr>
              <a:t>32</a:t>
            </a:fld>
            <a:endParaRPr lang="en-US" dirty="0">
              <a:solidFill>
                <a:schemeClr val="tx1">
                  <a:tint val="75000"/>
                </a:schemeClr>
              </a:solidFill>
            </a:endParaRPr>
          </a:p>
        </p:txBody>
      </p:sp>
      <p:graphicFrame>
        <p:nvGraphicFramePr>
          <p:cNvPr id="9" name="Table 8"/>
          <p:cNvGraphicFramePr>
            <a:graphicFrameLocks noGrp="1"/>
          </p:cNvGraphicFramePr>
          <p:nvPr/>
        </p:nvGraphicFramePr>
        <p:xfrm>
          <a:off x="762000" y="2133600"/>
          <a:ext cx="7696200" cy="4267200"/>
        </p:xfrm>
        <a:graphic>
          <a:graphicData uri="http://schemas.openxmlformats.org/drawingml/2006/table">
            <a:tbl>
              <a:tblPr firstRow="1" firstCol="1" bandRow="1"/>
              <a:tblGrid>
                <a:gridCol w="1404036"/>
                <a:gridCol w="1066027"/>
                <a:gridCol w="1248033"/>
                <a:gridCol w="936024"/>
                <a:gridCol w="2236058"/>
                <a:gridCol w="806022"/>
              </a:tblGrid>
              <a:tr h="240426">
                <a:tc>
                  <a:txBody>
                    <a:bodyPr/>
                    <a:lstStyle/>
                    <a:p>
                      <a:pPr marL="0" marR="0" algn="l">
                        <a:spcBef>
                          <a:spcPts val="0"/>
                        </a:spcBef>
                        <a:spcAft>
                          <a:spcPts val="0"/>
                        </a:spcAft>
                      </a:pPr>
                      <a:r>
                        <a:rPr lang="en-US" sz="1600" b="1" dirty="0" smtClean="0">
                          <a:solidFill>
                            <a:schemeClr val="tx1"/>
                          </a:solidFill>
                          <a:effectLst/>
                          <a:latin typeface="Arial"/>
                          <a:ea typeface="Calibri"/>
                          <a:cs typeface="Times New Roman"/>
                        </a:rPr>
                        <a:t> Sizes</a:t>
                      </a:r>
                      <a:endParaRPr lang="en-US" sz="1600" dirty="0">
                        <a:solidFill>
                          <a:schemeClr val="tx1"/>
                        </a:solidFill>
                        <a:effectLst/>
                        <a:latin typeface="Calibri"/>
                        <a:ea typeface="Calibri"/>
                        <a:cs typeface="Times New Roman"/>
                      </a:endParaRPr>
                    </a:p>
                  </a:txBody>
                  <a:tcPr marR="68580" marT="0" marB="0" anchor="b">
                    <a:lnL>
                      <a:noFill/>
                    </a:lnL>
                    <a:lnR>
                      <a:noFill/>
                    </a:lnR>
                    <a:lnT>
                      <a:noFill/>
                    </a:lnT>
                    <a:lnB>
                      <a:noFill/>
                    </a:lnB>
                    <a:solidFill>
                      <a:schemeClr val="accent1">
                        <a:lumMod val="40000"/>
                        <a:lumOff val="60000"/>
                      </a:schemeClr>
                    </a:solidFill>
                  </a:tcPr>
                </a:tc>
                <a:tc>
                  <a:txBody>
                    <a:bodyPr/>
                    <a:lstStyle/>
                    <a:p>
                      <a:pPr marL="0" marR="0" algn="l">
                        <a:spcBef>
                          <a:spcPts val="0"/>
                        </a:spcBef>
                        <a:spcAft>
                          <a:spcPts val="0"/>
                        </a:spcAft>
                      </a:pPr>
                      <a:r>
                        <a:rPr lang="en-US" sz="1600" b="1" dirty="0">
                          <a:solidFill>
                            <a:schemeClr val="tx1"/>
                          </a:solidFill>
                          <a:effectLst/>
                          <a:latin typeface="Arial"/>
                          <a:ea typeface="Calibri"/>
                          <a:cs typeface="Times New Roman"/>
                        </a:rPr>
                        <a:t>Perf</a:t>
                      </a:r>
                      <a:endParaRPr lang="en-US" sz="1600" dirty="0">
                        <a:solidFill>
                          <a:schemeClr val="tx1"/>
                        </a:solidFill>
                        <a:effectLst/>
                        <a:latin typeface="Calibri"/>
                        <a:ea typeface="Calibri"/>
                        <a:cs typeface="Times New Roman"/>
                      </a:endParaRPr>
                    </a:p>
                  </a:txBody>
                  <a:tcPr marR="68580" marT="0" marB="0" anchor="b">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600" b="1" dirty="0">
                          <a:solidFill>
                            <a:schemeClr val="tx1"/>
                          </a:solidFill>
                          <a:effectLst/>
                          <a:latin typeface="Arial"/>
                          <a:ea typeface="Calibri"/>
                          <a:cs typeface="Times New Roman"/>
                        </a:rPr>
                        <a:t>Printer</a:t>
                      </a:r>
                      <a:endParaRPr lang="en-US" sz="1600" dirty="0">
                        <a:solidFill>
                          <a:schemeClr val="tx1"/>
                        </a:solidFill>
                        <a:effectLst/>
                        <a:latin typeface="Calibri"/>
                        <a:ea typeface="Calibri"/>
                        <a:cs typeface="Times New Roman"/>
                      </a:endParaRPr>
                    </a:p>
                  </a:txBody>
                  <a:tcPr marR="68580" marT="0" marB="0" anchor="b">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600" b="1" dirty="0">
                          <a:solidFill>
                            <a:schemeClr val="tx1"/>
                          </a:solidFill>
                          <a:effectLst/>
                          <a:latin typeface="Arial"/>
                          <a:ea typeface="Calibri"/>
                          <a:cs typeface="Times New Roman"/>
                        </a:rPr>
                        <a:t>Colors</a:t>
                      </a:r>
                      <a:endParaRPr lang="en-US" sz="1600" dirty="0">
                        <a:solidFill>
                          <a:schemeClr val="tx1"/>
                        </a:solidFill>
                        <a:effectLst/>
                        <a:latin typeface="Calibri"/>
                        <a:ea typeface="Calibri"/>
                        <a:cs typeface="Times New Roman"/>
                      </a:endParaRPr>
                    </a:p>
                  </a:txBody>
                  <a:tcPr marR="68580" marT="0" marB="0" anchor="b">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600" b="1" dirty="0">
                          <a:solidFill>
                            <a:schemeClr val="tx1"/>
                          </a:solidFill>
                          <a:effectLst/>
                          <a:latin typeface="Arial"/>
                          <a:ea typeface="Calibri"/>
                          <a:cs typeface="Times New Roman"/>
                        </a:rPr>
                        <a:t>Material</a:t>
                      </a:r>
                      <a:endParaRPr lang="en-US" sz="1600" dirty="0">
                        <a:solidFill>
                          <a:schemeClr val="tx1"/>
                        </a:solidFill>
                        <a:effectLst/>
                        <a:latin typeface="Calibri"/>
                        <a:ea typeface="Calibri"/>
                        <a:cs typeface="Times New Roman"/>
                      </a:endParaRPr>
                    </a:p>
                  </a:txBody>
                  <a:tcPr marR="68580" marT="0" marB="0" anchor="b">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600" b="1" dirty="0">
                          <a:solidFill>
                            <a:schemeClr val="tx1"/>
                          </a:solidFill>
                          <a:effectLst/>
                          <a:latin typeface="Arial"/>
                          <a:ea typeface="Calibri"/>
                          <a:cs typeface="Times New Roman"/>
                        </a:rPr>
                        <a:t>Plant</a:t>
                      </a:r>
                      <a:endParaRPr lang="en-US" sz="1600" dirty="0">
                        <a:solidFill>
                          <a:schemeClr val="tx1"/>
                        </a:solidFill>
                        <a:effectLst/>
                        <a:latin typeface="Calibri"/>
                        <a:ea typeface="Calibri"/>
                        <a:cs typeface="Times New Roman"/>
                      </a:endParaRPr>
                    </a:p>
                  </a:txBody>
                  <a:tcPr marR="68580" marT="0" marB="0" anchor="b">
                    <a:lnL>
                      <a:noFill/>
                    </a:lnL>
                    <a:lnR>
                      <a:noFill/>
                    </a:lnR>
                    <a:lnT>
                      <a:noFill/>
                    </a:lnT>
                    <a:lnB>
                      <a:noFill/>
                    </a:lnB>
                    <a:solidFill>
                      <a:schemeClr val="accent1">
                        <a:lumMod val="40000"/>
                        <a:lumOff val="60000"/>
                      </a:schemeClr>
                    </a:solidFill>
                  </a:tcPr>
                </a:tc>
              </a:tr>
              <a:tr h="247104">
                <a:tc>
                  <a:txBody>
                    <a:bodyPr/>
                    <a:lstStyle/>
                    <a:p>
                      <a:pPr algn="l" rtl="0" fontAlgn="ctr"/>
                      <a:r>
                        <a:rPr lang="en-US" sz="1600" b="0" i="0" u="none" strike="noStrike" dirty="0">
                          <a:solidFill>
                            <a:srgbClr val="000000"/>
                          </a:solidFill>
                          <a:effectLst/>
                          <a:latin typeface="Calibri"/>
                        </a:rPr>
                        <a:t>4 x 8</a:t>
                      </a:r>
                    </a:p>
                  </a:txBody>
                  <a:tcPr marL="182880" marR="7620" marT="7620" marB="0" anchor="ctr">
                    <a:lnL>
                      <a:noFill/>
                    </a:lnL>
                    <a:lnR>
                      <a:noFill/>
                    </a:lnR>
                    <a:lnT>
                      <a:noFill/>
                    </a:lnT>
                    <a:lnB>
                      <a:noFill/>
                    </a:lnB>
                  </a:tcPr>
                </a:tc>
                <a:tc>
                  <a:txBody>
                    <a:bodyPr/>
                    <a:lstStyle/>
                    <a:p>
                      <a:pPr marL="0" marR="0">
                        <a:spcBef>
                          <a:spcPts val="0"/>
                        </a:spcBef>
                        <a:spcAft>
                          <a:spcPts val="0"/>
                        </a:spcAft>
                      </a:pPr>
                      <a:r>
                        <a:rPr lang="en-US" sz="1600" dirty="0">
                          <a:solidFill>
                            <a:srgbClr val="000000"/>
                          </a:solidFill>
                          <a:effectLst/>
                          <a:latin typeface="Calibri"/>
                          <a:ea typeface="Calibri"/>
                          <a:cs typeface="Times New Roman"/>
                        </a:rPr>
                        <a:t>Perf</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dirty="0">
                          <a:solidFill>
                            <a:srgbClr val="000000"/>
                          </a:solidFill>
                          <a:effectLst/>
                          <a:latin typeface="Calibri"/>
                          <a:ea typeface="Calibri"/>
                          <a:cs typeface="Times New Roman"/>
                        </a:rPr>
                        <a:t>Desktop</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dirty="0">
                          <a:solidFill>
                            <a:srgbClr val="000000"/>
                          </a:solidFill>
                          <a:effectLst/>
                          <a:latin typeface="Calibri"/>
                          <a:ea typeface="Calibri"/>
                          <a:cs typeface="Times New Roman"/>
                        </a:rPr>
                        <a:t>0</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dirty="0">
                          <a:solidFill>
                            <a:srgbClr val="000000"/>
                          </a:solidFill>
                          <a:effectLst/>
                          <a:latin typeface="Calibri"/>
                          <a:ea typeface="Calibri"/>
                          <a:cs typeface="Times New Roman"/>
                        </a:rPr>
                        <a:t>Z-Perform 2000T</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dirty="0">
                          <a:solidFill>
                            <a:srgbClr val="000000"/>
                          </a:solidFill>
                          <a:effectLst/>
                          <a:latin typeface="Calibri"/>
                          <a:ea typeface="Calibri"/>
                          <a:cs typeface="Times New Roman"/>
                        </a:rPr>
                        <a:t>WI</a:t>
                      </a:r>
                      <a:endParaRPr lang="en-US" sz="1600" dirty="0">
                        <a:effectLst/>
                        <a:latin typeface="Calibri"/>
                        <a:ea typeface="Calibri"/>
                        <a:cs typeface="Times New Roman"/>
                      </a:endParaRPr>
                    </a:p>
                  </a:txBody>
                  <a:tcPr marL="68580" marR="68580" marT="0" marB="0" anchor="b">
                    <a:lnL>
                      <a:noFill/>
                    </a:lnL>
                    <a:lnR>
                      <a:noFill/>
                    </a:lnR>
                    <a:lnT>
                      <a:noFill/>
                    </a:lnT>
                    <a:lnB>
                      <a:noFill/>
                    </a:lnB>
                  </a:tcPr>
                </a:tc>
              </a:tr>
              <a:tr h="247104">
                <a:tc>
                  <a:txBody>
                    <a:bodyPr/>
                    <a:lstStyle/>
                    <a:p>
                      <a:pPr algn="l" rtl="0" fontAlgn="ctr"/>
                      <a:r>
                        <a:rPr lang="en-US" sz="1600" b="0" i="0" u="none" strike="noStrike" dirty="0">
                          <a:solidFill>
                            <a:srgbClr val="000000"/>
                          </a:solidFill>
                          <a:effectLst/>
                          <a:latin typeface="Calibri"/>
                        </a:rPr>
                        <a:t>4 x 6.5</a:t>
                      </a:r>
                    </a:p>
                  </a:txBody>
                  <a:tcPr marL="182880" marR="7620" marT="7620" marB="0" anchor="ctr">
                    <a:lnL>
                      <a:noFill/>
                    </a:lnL>
                    <a:lnR>
                      <a:noFill/>
                    </a:lnR>
                    <a:lnT>
                      <a:noFill/>
                    </a:lnT>
                    <a:lnB>
                      <a:noFill/>
                    </a:lnB>
                  </a:tcPr>
                </a:tc>
                <a:tc>
                  <a:txBody>
                    <a:bodyPr/>
                    <a:lstStyle/>
                    <a:p>
                      <a:pPr marL="0" marR="0">
                        <a:spcBef>
                          <a:spcPts val="0"/>
                        </a:spcBef>
                        <a:spcAft>
                          <a:spcPts val="0"/>
                        </a:spcAft>
                      </a:pPr>
                      <a:r>
                        <a:rPr lang="en-US" sz="1600" dirty="0">
                          <a:solidFill>
                            <a:srgbClr val="000000"/>
                          </a:solidFill>
                          <a:effectLst/>
                          <a:latin typeface="Calibri"/>
                          <a:ea typeface="Calibri"/>
                          <a:cs typeface="Times New Roman"/>
                        </a:rPr>
                        <a:t>No Perf</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dirty="0" smtClean="0">
                          <a:solidFill>
                            <a:srgbClr val="000000"/>
                          </a:solidFill>
                          <a:effectLst/>
                          <a:latin typeface="Calibri"/>
                          <a:ea typeface="Calibri"/>
                          <a:cs typeface="Times New Roman"/>
                        </a:rPr>
                        <a:t>Industrial</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dirty="0">
                          <a:solidFill>
                            <a:srgbClr val="000000"/>
                          </a:solidFill>
                          <a:effectLst/>
                          <a:latin typeface="Calibri"/>
                          <a:ea typeface="Calibri"/>
                          <a:cs typeface="Times New Roman"/>
                        </a:rPr>
                        <a:t>1</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dirty="0">
                          <a:solidFill>
                            <a:srgbClr val="000000"/>
                          </a:solidFill>
                          <a:effectLst/>
                          <a:latin typeface="Calibri"/>
                          <a:ea typeface="Calibri"/>
                          <a:cs typeface="Times New Roman"/>
                        </a:rPr>
                        <a:t>Z-Perform 2000D</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dirty="0">
                          <a:solidFill>
                            <a:srgbClr val="000000"/>
                          </a:solidFill>
                          <a:effectLst/>
                          <a:latin typeface="Calibri"/>
                          <a:ea typeface="Calibri"/>
                          <a:cs typeface="Times New Roman"/>
                        </a:rPr>
                        <a:t>GA</a:t>
                      </a:r>
                      <a:endParaRPr lang="en-US" sz="1600" dirty="0">
                        <a:effectLst/>
                        <a:latin typeface="Calibri"/>
                        <a:ea typeface="Calibri"/>
                        <a:cs typeface="Times New Roman"/>
                      </a:endParaRPr>
                    </a:p>
                  </a:txBody>
                  <a:tcPr marL="68580" marR="68580" marT="0" marB="0" anchor="b">
                    <a:lnL>
                      <a:noFill/>
                    </a:lnL>
                    <a:lnR>
                      <a:noFill/>
                    </a:lnR>
                    <a:lnT>
                      <a:noFill/>
                    </a:lnT>
                    <a:lnB>
                      <a:noFill/>
                    </a:lnB>
                  </a:tcPr>
                </a:tc>
              </a:tr>
              <a:tr h="247104">
                <a:tc>
                  <a:txBody>
                    <a:bodyPr/>
                    <a:lstStyle/>
                    <a:p>
                      <a:pPr algn="l" rtl="0" fontAlgn="ctr"/>
                      <a:r>
                        <a:rPr lang="en-US" sz="1600" b="0" i="0" u="none" strike="noStrike" dirty="0">
                          <a:solidFill>
                            <a:srgbClr val="000000"/>
                          </a:solidFill>
                          <a:effectLst/>
                          <a:latin typeface="Calibri"/>
                        </a:rPr>
                        <a:t>4 x 6</a:t>
                      </a:r>
                    </a:p>
                  </a:txBody>
                  <a:tcPr marL="182880" marR="7620" marT="7620" marB="0" anchor="ctr">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dirty="0">
                          <a:solidFill>
                            <a:srgbClr val="000000"/>
                          </a:solidFill>
                          <a:effectLst/>
                          <a:latin typeface="Calibri"/>
                          <a:ea typeface="Calibri"/>
                          <a:cs typeface="Times New Roman"/>
                        </a:rPr>
                        <a:t>2</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dirty="0">
                          <a:solidFill>
                            <a:srgbClr val="000000"/>
                          </a:solidFill>
                          <a:effectLst/>
                          <a:latin typeface="Calibri"/>
                          <a:ea typeface="Calibri"/>
                          <a:cs typeface="Times New Roman"/>
                        </a:rPr>
                        <a:t>Z-Ultimate 2000T</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dirty="0">
                          <a:solidFill>
                            <a:srgbClr val="000000"/>
                          </a:solidFill>
                          <a:effectLst/>
                          <a:latin typeface="Calibri"/>
                          <a:ea typeface="Calibri"/>
                          <a:cs typeface="Times New Roman"/>
                        </a:rPr>
                        <a:t>TX</a:t>
                      </a:r>
                      <a:endParaRPr lang="en-US" sz="1600" dirty="0">
                        <a:effectLst/>
                        <a:latin typeface="Calibri"/>
                        <a:ea typeface="Calibri"/>
                        <a:cs typeface="Times New Roman"/>
                      </a:endParaRPr>
                    </a:p>
                  </a:txBody>
                  <a:tcPr marL="68580" marR="68580" marT="0" marB="0" anchor="b">
                    <a:lnL>
                      <a:noFill/>
                    </a:lnL>
                    <a:lnR>
                      <a:noFill/>
                    </a:lnR>
                    <a:lnT>
                      <a:noFill/>
                    </a:lnT>
                    <a:lnB>
                      <a:noFill/>
                    </a:lnB>
                  </a:tcPr>
                </a:tc>
              </a:tr>
              <a:tr h="247104">
                <a:tc>
                  <a:txBody>
                    <a:bodyPr/>
                    <a:lstStyle/>
                    <a:p>
                      <a:pPr algn="l" rtl="0" fontAlgn="ctr"/>
                      <a:r>
                        <a:rPr lang="en-US" sz="1600" b="0" i="0" u="none" strike="noStrike" dirty="0">
                          <a:solidFill>
                            <a:srgbClr val="000000"/>
                          </a:solidFill>
                          <a:effectLst/>
                          <a:latin typeface="Calibri"/>
                        </a:rPr>
                        <a:t>4 x 4</a:t>
                      </a:r>
                    </a:p>
                  </a:txBody>
                  <a:tcPr marL="182880" marR="7620" marT="7620" marB="0" anchor="ctr">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dirty="0">
                          <a:solidFill>
                            <a:srgbClr val="000000"/>
                          </a:solidFill>
                          <a:effectLst/>
                          <a:latin typeface="Calibri"/>
                          <a:ea typeface="Calibri"/>
                          <a:cs typeface="Times New Roman"/>
                        </a:rPr>
                        <a:t>PolyPro 3000T</a:t>
                      </a:r>
                      <a:endParaRPr lang="en-US" sz="1600" dirty="0">
                        <a:effectLst/>
                        <a:latin typeface="Calibri"/>
                        <a:ea typeface="Calibri"/>
                        <a:cs typeface="Times New Roman"/>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600" dirty="0">
                          <a:solidFill>
                            <a:srgbClr val="000000"/>
                          </a:solidFill>
                          <a:effectLst/>
                          <a:latin typeface="Calibri"/>
                          <a:ea typeface="Calibri"/>
                          <a:cs typeface="Times New Roman"/>
                        </a:rPr>
                        <a:t>CA</a:t>
                      </a:r>
                      <a:endParaRPr lang="en-US" sz="1600" dirty="0">
                        <a:effectLst/>
                        <a:latin typeface="Calibri"/>
                        <a:ea typeface="Calibri"/>
                        <a:cs typeface="Times New Roman"/>
                      </a:endParaRPr>
                    </a:p>
                  </a:txBody>
                  <a:tcPr marL="68580" marR="68580" marT="0" marB="0" anchor="b">
                    <a:lnL>
                      <a:noFill/>
                    </a:lnL>
                    <a:lnR>
                      <a:noFill/>
                    </a:lnR>
                    <a:lnT>
                      <a:noFill/>
                    </a:lnT>
                    <a:lnB>
                      <a:noFill/>
                    </a:lnB>
                  </a:tcPr>
                </a:tc>
              </a:tr>
              <a:tr h="247104">
                <a:tc>
                  <a:txBody>
                    <a:bodyPr/>
                    <a:lstStyle/>
                    <a:p>
                      <a:pPr algn="l" rtl="0" fontAlgn="ctr"/>
                      <a:r>
                        <a:rPr lang="en-US" sz="1600" b="0" i="0" u="none" strike="noStrike" dirty="0">
                          <a:solidFill>
                            <a:srgbClr val="000000"/>
                          </a:solidFill>
                          <a:effectLst/>
                          <a:latin typeface="Calibri"/>
                        </a:rPr>
                        <a:t>4 x 3</a:t>
                      </a:r>
                    </a:p>
                  </a:txBody>
                  <a:tcPr marL="182880" marR="7620" marT="7620" marB="0" anchor="ctr">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r>
              <a:tr h="247104">
                <a:tc>
                  <a:txBody>
                    <a:bodyPr/>
                    <a:lstStyle/>
                    <a:p>
                      <a:pPr algn="l" rtl="0" fontAlgn="ctr"/>
                      <a:r>
                        <a:rPr lang="en-US" sz="1600" b="0" i="0" u="none" strike="noStrike" dirty="0">
                          <a:solidFill>
                            <a:srgbClr val="000000"/>
                          </a:solidFill>
                          <a:effectLst/>
                          <a:latin typeface="Calibri"/>
                        </a:rPr>
                        <a:t>4 x 2.5</a:t>
                      </a:r>
                    </a:p>
                  </a:txBody>
                  <a:tcPr marL="182880" marR="7620" marT="7620" marB="0" anchor="ctr">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r>
              <a:tr h="247104">
                <a:tc>
                  <a:txBody>
                    <a:bodyPr/>
                    <a:lstStyle/>
                    <a:p>
                      <a:pPr algn="l" rtl="0" fontAlgn="ctr"/>
                      <a:r>
                        <a:rPr lang="en-US" sz="1600" b="0" i="0" u="none" strike="noStrike" dirty="0">
                          <a:solidFill>
                            <a:srgbClr val="000000"/>
                          </a:solidFill>
                          <a:effectLst/>
                          <a:latin typeface="Calibri"/>
                        </a:rPr>
                        <a:t>4 x 2</a:t>
                      </a:r>
                    </a:p>
                  </a:txBody>
                  <a:tcPr marL="182880" marR="7620" marT="7620" marB="0" anchor="ctr">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r>
              <a:tr h="247104">
                <a:tc>
                  <a:txBody>
                    <a:bodyPr/>
                    <a:lstStyle/>
                    <a:p>
                      <a:pPr algn="l" rtl="0" fontAlgn="ctr"/>
                      <a:r>
                        <a:rPr lang="en-US" sz="1600" b="0" i="0" u="none" strike="noStrike" dirty="0">
                          <a:solidFill>
                            <a:srgbClr val="000000"/>
                          </a:solidFill>
                          <a:effectLst/>
                          <a:latin typeface="Calibri"/>
                        </a:rPr>
                        <a:t>4 x 1</a:t>
                      </a:r>
                    </a:p>
                  </a:txBody>
                  <a:tcPr marL="182880" marR="7620" marT="7620" marB="0" anchor="ctr">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r>
              <a:tr h="247104">
                <a:tc>
                  <a:txBody>
                    <a:bodyPr/>
                    <a:lstStyle/>
                    <a:p>
                      <a:pPr algn="l" rtl="0" fontAlgn="ctr"/>
                      <a:r>
                        <a:rPr lang="en-US" sz="1600" b="0" i="0" u="none" strike="noStrike" dirty="0">
                          <a:solidFill>
                            <a:srgbClr val="000000"/>
                          </a:solidFill>
                          <a:effectLst/>
                          <a:latin typeface="Calibri"/>
                        </a:rPr>
                        <a:t>3 x 5</a:t>
                      </a:r>
                    </a:p>
                  </a:txBody>
                  <a:tcPr marL="182880" marR="7620" marT="7620" marB="0" anchor="ctr">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r>
              <a:tr h="247104">
                <a:tc>
                  <a:txBody>
                    <a:bodyPr/>
                    <a:lstStyle/>
                    <a:p>
                      <a:pPr algn="l" rtl="0" fontAlgn="ctr"/>
                      <a:r>
                        <a:rPr lang="en-US" sz="1600" b="0" i="0" u="none" strike="noStrike" dirty="0">
                          <a:solidFill>
                            <a:srgbClr val="000000"/>
                          </a:solidFill>
                          <a:effectLst/>
                          <a:latin typeface="Calibri"/>
                        </a:rPr>
                        <a:t>3 x 3</a:t>
                      </a:r>
                    </a:p>
                  </a:txBody>
                  <a:tcPr marL="182880" marR="7620" marT="7620" marB="0" anchor="ctr">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r>
              <a:tr h="247104">
                <a:tc>
                  <a:txBody>
                    <a:bodyPr/>
                    <a:lstStyle/>
                    <a:p>
                      <a:pPr algn="l" rtl="0" fontAlgn="ctr"/>
                      <a:r>
                        <a:rPr lang="en-US" sz="1600" b="0" i="0" u="none" strike="noStrike" dirty="0">
                          <a:solidFill>
                            <a:srgbClr val="000000"/>
                          </a:solidFill>
                          <a:effectLst/>
                          <a:latin typeface="Calibri"/>
                        </a:rPr>
                        <a:t>3 x 2</a:t>
                      </a:r>
                    </a:p>
                  </a:txBody>
                  <a:tcPr marL="182880" marR="7620" marT="7620" marB="0" anchor="ctr">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r>
              <a:tr h="247104">
                <a:tc>
                  <a:txBody>
                    <a:bodyPr/>
                    <a:lstStyle/>
                    <a:p>
                      <a:pPr algn="l" rtl="0" fontAlgn="ctr"/>
                      <a:r>
                        <a:rPr lang="en-US" sz="1600" b="0" i="0" u="none" strike="noStrike" dirty="0">
                          <a:solidFill>
                            <a:srgbClr val="000000"/>
                          </a:solidFill>
                          <a:effectLst/>
                          <a:latin typeface="Calibri"/>
                        </a:rPr>
                        <a:t>3 x 1</a:t>
                      </a:r>
                    </a:p>
                  </a:txBody>
                  <a:tcPr marL="182880" marR="7620" marT="7620" marB="0" anchor="ctr">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r>
              <a:tr h="247104">
                <a:tc>
                  <a:txBody>
                    <a:bodyPr/>
                    <a:lstStyle/>
                    <a:p>
                      <a:pPr algn="l" rtl="0" fontAlgn="ctr"/>
                      <a:r>
                        <a:rPr lang="en-US" sz="1600" b="0" i="0" u="none" strike="noStrike" dirty="0">
                          <a:solidFill>
                            <a:srgbClr val="000000"/>
                          </a:solidFill>
                          <a:effectLst/>
                          <a:latin typeface="Calibri"/>
                        </a:rPr>
                        <a:t>2.25 x 1.25</a:t>
                      </a:r>
                    </a:p>
                  </a:txBody>
                  <a:tcPr marL="182880" marR="7620" marT="7620" marB="0" anchor="ctr">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r>
              <a:tr h="247104">
                <a:tc>
                  <a:txBody>
                    <a:bodyPr/>
                    <a:lstStyle/>
                    <a:p>
                      <a:pPr algn="l" rtl="0" fontAlgn="ctr"/>
                      <a:r>
                        <a:rPr lang="en-US" sz="1600" b="0" i="0" u="none" strike="noStrike" dirty="0">
                          <a:solidFill>
                            <a:srgbClr val="000000"/>
                          </a:solidFill>
                          <a:effectLst/>
                          <a:latin typeface="Calibri"/>
                        </a:rPr>
                        <a:t>2 x 1.25</a:t>
                      </a:r>
                    </a:p>
                  </a:txBody>
                  <a:tcPr marL="182880" marR="7620" marT="7620" marB="0" anchor="ctr">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r>
              <a:tr h="247104">
                <a:tc>
                  <a:txBody>
                    <a:bodyPr/>
                    <a:lstStyle/>
                    <a:p>
                      <a:pPr algn="l" rtl="0" fontAlgn="ctr"/>
                      <a:r>
                        <a:rPr lang="en-US" sz="1600" b="0" i="0" u="none" strike="noStrike" dirty="0">
                          <a:solidFill>
                            <a:srgbClr val="000000"/>
                          </a:solidFill>
                          <a:effectLst/>
                          <a:latin typeface="Calibri"/>
                        </a:rPr>
                        <a:t>2 x 1</a:t>
                      </a:r>
                    </a:p>
                  </a:txBody>
                  <a:tcPr marL="182880" marR="7620" marT="7620" marB="0" anchor="ctr">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r>
              <a:tr h="247104">
                <a:tc>
                  <a:txBody>
                    <a:bodyPr/>
                    <a:lstStyle/>
                    <a:p>
                      <a:pPr algn="l" rtl="0" fontAlgn="ctr"/>
                      <a:r>
                        <a:rPr lang="en-US" sz="1600" b="0" i="0" u="none" strike="noStrike" dirty="0">
                          <a:solidFill>
                            <a:srgbClr val="000000"/>
                          </a:solidFill>
                          <a:effectLst/>
                          <a:latin typeface="Calibri"/>
                        </a:rPr>
                        <a:t>1.5 x 1</a:t>
                      </a:r>
                    </a:p>
                  </a:txBody>
                  <a:tcPr marL="182880" marR="7620" marT="7620" marB="0" anchor="ctr">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c>
                  <a:txBody>
                    <a:bodyPr/>
                    <a:lstStyle/>
                    <a:p>
                      <a:endParaRPr lang="en-US" sz="1600" dirty="0">
                        <a:effectLst/>
                        <a:latin typeface="Times New Roman"/>
                      </a:endParaRPr>
                    </a:p>
                  </a:txBody>
                  <a:tcPr marL="68580" marR="68580" marT="0" marB="0" anchor="b">
                    <a:lnL>
                      <a:noFill/>
                    </a:lnL>
                    <a:lnR>
                      <a:noFill/>
                    </a:lnR>
                    <a:lnT>
                      <a:noFill/>
                    </a:lnT>
                    <a:lnB>
                      <a:noFill/>
                    </a:lnB>
                  </a:tcPr>
                </a:tc>
              </a:tr>
            </a:tbl>
          </a:graphicData>
        </a:graphic>
      </p:graphicFrame>
      <p:sp>
        <p:nvSpPr>
          <p:cNvPr id="49260" name="Content Placeholder 2"/>
          <p:cNvSpPr>
            <a:spLocks noGrp="1"/>
          </p:cNvSpPr>
          <p:nvPr>
            <p:ph idx="1"/>
          </p:nvPr>
        </p:nvSpPr>
        <p:spPr>
          <a:xfrm>
            <a:off x="457200" y="1676400"/>
            <a:ext cx="8369300" cy="4364038"/>
          </a:xfrm>
        </p:spPr>
        <p:txBody>
          <a:bodyPr/>
          <a:lstStyle/>
          <a:p>
            <a:pPr>
              <a:buFont typeface="Arial" pitchFamily="34" charset="0"/>
              <a:buChar char="•"/>
            </a:pPr>
            <a:r>
              <a:rPr lang="en-US" altLang="en-US" smtClean="0">
                <a:latin typeface="Arial" pitchFamily="34" charset="0"/>
                <a:cs typeface="Arial" pitchFamily="34" charset="0"/>
              </a:rPr>
              <a:t>Ability to Quote New Items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latin typeface="Arial" pitchFamily="34" charset="0"/>
                <a:cs typeface="Arial" pitchFamily="34" charset="0"/>
              </a:rPr>
              <a:t>New! Rapid Quote Tool</a:t>
            </a:r>
            <a:br>
              <a:rPr lang="en-US" altLang="en-US" smtClean="0">
                <a:latin typeface="Arial" pitchFamily="34" charset="0"/>
                <a:cs typeface="Arial" pitchFamily="34" charset="0"/>
              </a:rPr>
            </a:br>
            <a:r>
              <a:rPr lang="en-US" altLang="en-US" smtClean="0">
                <a:latin typeface="Arial" pitchFamily="34" charset="0"/>
                <a:cs typeface="Arial" pitchFamily="34" charset="0"/>
              </a:rPr>
              <a:t>New Home Screen</a:t>
            </a:r>
          </a:p>
        </p:txBody>
      </p:sp>
      <p:pic>
        <p:nvPicPr>
          <p:cNvPr id="501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63700"/>
            <a:ext cx="6659563"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Q</a:t>
            </a:r>
            <a:r>
              <a:rPr lang="en-US" dirty="0" smtClean="0"/>
              <a:t>uestions</a:t>
            </a:r>
            <a:endParaRPr lang="en-US" dirty="0"/>
          </a:p>
        </p:txBody>
      </p:sp>
      <p:pic>
        <p:nvPicPr>
          <p:cNvPr id="38915" name="Picture 2" descr="C:\Documents and Settings\cweber\Local Settings\Temporary Internet Files\Content.IE5\1WNT612L\MC900441428[1].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743428" y="1961585"/>
            <a:ext cx="3657143" cy="365714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latin typeface="Arial" pitchFamily="34" charset="0"/>
                <a:cs typeface="Arial" pitchFamily="34" charset="0"/>
              </a:rPr>
              <a:t>Buying Center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65396861"/>
              </p:ext>
            </p:extLst>
          </p:nvPr>
        </p:nvGraphicFramePr>
        <p:xfrm>
          <a:off x="387350" y="1608138"/>
          <a:ext cx="8369300" cy="5021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533400" y="1371600"/>
            <a:ext cx="1371600" cy="5638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Customer Perceptions &amp; Needs</a:t>
            </a:r>
            <a:endParaRPr lang="en-US" dirty="0"/>
          </a:p>
        </p:txBody>
      </p:sp>
      <p:sp>
        <p:nvSpPr>
          <p:cNvPr id="7" name="Content Placeholder 6"/>
          <p:cNvSpPr>
            <a:spLocks noGrp="1"/>
          </p:cNvSpPr>
          <p:nvPr>
            <p:ph idx="1"/>
          </p:nvPr>
        </p:nvSpPr>
        <p:spPr/>
        <p:txBody>
          <a:bodyPr/>
          <a:lstStyle/>
          <a:p>
            <a:r>
              <a:rPr lang="en-US" dirty="0" smtClean="0"/>
              <a:t>Perceptions</a:t>
            </a:r>
          </a:p>
          <a:p>
            <a:pPr lvl="1"/>
            <a:r>
              <a:rPr lang="en-US" dirty="0" smtClean="0"/>
              <a:t>Labels are a commodity</a:t>
            </a:r>
          </a:p>
          <a:p>
            <a:pPr lvl="1"/>
            <a:r>
              <a:rPr lang="en-US" dirty="0" smtClean="0"/>
              <a:t>There are little to no differences in performance</a:t>
            </a:r>
          </a:p>
          <a:p>
            <a:pPr marL="230188" lvl="1" indent="0">
              <a:buNone/>
            </a:pPr>
            <a:endParaRPr lang="en-US" dirty="0" smtClean="0"/>
          </a:p>
          <a:p>
            <a:r>
              <a:rPr lang="en-US" dirty="0" smtClean="0"/>
              <a:t>Needs</a:t>
            </a:r>
          </a:p>
          <a:p>
            <a:pPr lvl="1"/>
            <a:r>
              <a:rPr lang="en-US" dirty="0" smtClean="0"/>
              <a:t>Partner that will provide a high level of service</a:t>
            </a:r>
          </a:p>
          <a:p>
            <a:pPr lvl="1"/>
            <a:r>
              <a:rPr lang="en-US" dirty="0" smtClean="0"/>
              <a:t>High-Quality labels</a:t>
            </a:r>
          </a:p>
          <a:p>
            <a:pPr lvl="1"/>
            <a:r>
              <a:rPr lang="en-US" dirty="0" smtClean="0"/>
              <a:t>Fast Delivery</a:t>
            </a:r>
          </a:p>
          <a:p>
            <a:endParaRPr lang="en-US" dirty="0"/>
          </a:p>
        </p:txBody>
      </p:sp>
      <p:sp>
        <p:nvSpPr>
          <p:cNvPr id="4" name="Footer Placeholder 3"/>
          <p:cNvSpPr>
            <a:spLocks noGrp="1"/>
          </p:cNvSpPr>
          <p:nvPr>
            <p:ph type="ftr" sz="quarter" idx="11"/>
          </p:nvPr>
        </p:nvSpPr>
        <p:spPr/>
        <p:txBody>
          <a:bodyPr/>
          <a:lstStyle/>
          <a:p>
            <a:r>
              <a:rPr lang="en-US" smtClean="0">
                <a:solidFill>
                  <a:srgbClr val="7F7F7F"/>
                </a:solidFill>
              </a:rPr>
              <a:t>Zebra Confidential: For Internal Use Only</a:t>
            </a:r>
            <a:endParaRPr lang="en-US" dirty="0" smtClean="0">
              <a:solidFill>
                <a:srgbClr val="7F7F7F"/>
              </a:solidFill>
            </a:endParaRPr>
          </a:p>
        </p:txBody>
      </p:sp>
      <p:sp>
        <p:nvSpPr>
          <p:cNvPr id="5" name="Slide Number Placeholder 4"/>
          <p:cNvSpPr>
            <a:spLocks noGrp="1"/>
          </p:cNvSpPr>
          <p:nvPr>
            <p:ph type="sldNum" sz="quarter" idx="12"/>
          </p:nvPr>
        </p:nvSpPr>
        <p:spPr/>
        <p:txBody>
          <a:bodyPr/>
          <a:lstStyle/>
          <a:p>
            <a:fld id="{B49F4571-797E-F142-9C8A-F3F3AD6D4F24}" type="slidenum">
              <a:rPr lang="en-US" smtClean="0">
                <a:solidFill>
                  <a:srgbClr val="000000">
                    <a:tint val="75000"/>
                  </a:srgbClr>
                </a:solidFill>
              </a:rPr>
              <a:pPr/>
              <a:t>5</a:t>
            </a:fld>
            <a:endParaRPr lang="en-US">
              <a:solidFill>
                <a:srgbClr val="000000">
                  <a:tint val="75000"/>
                </a:srgbClr>
              </a:solidFill>
            </a:endParaRPr>
          </a:p>
        </p:txBody>
      </p:sp>
    </p:spTree>
    <p:extLst>
      <p:ext uri="{BB962C8B-B14F-4D97-AF65-F5344CB8AC3E}">
        <p14:creationId xmlns:p14="http://schemas.microsoft.com/office/powerpoint/2010/main" val="1801461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competition</a:t>
            </a:r>
            <a:endParaRPr lang="en-US" dirty="0"/>
          </a:p>
        </p:txBody>
      </p:sp>
      <p:sp>
        <p:nvSpPr>
          <p:cNvPr id="3" name="Footer Placeholder 2"/>
          <p:cNvSpPr>
            <a:spLocks noGrp="1"/>
          </p:cNvSpPr>
          <p:nvPr>
            <p:ph type="ftr" sz="quarter" idx="3"/>
          </p:nvPr>
        </p:nvSpPr>
        <p:spPr/>
        <p:txBody>
          <a:bodyPr/>
          <a:lstStyle/>
          <a:p>
            <a:r>
              <a:rPr lang="en-US" smtClean="0">
                <a:solidFill>
                  <a:srgbClr val="7F7F7F"/>
                </a:solidFill>
              </a:rPr>
              <a:t>Zebra Confidential: For Internal Use Only</a:t>
            </a:r>
            <a:endParaRPr lang="en-US" dirty="0" smtClean="0">
              <a:solidFill>
                <a:srgbClr val="7F7F7F"/>
              </a:solidFill>
            </a:endParaRPr>
          </a:p>
        </p:txBody>
      </p:sp>
      <p:sp>
        <p:nvSpPr>
          <p:cNvPr id="4" name="Slide Number Placeholder 3"/>
          <p:cNvSpPr>
            <a:spLocks noGrp="1"/>
          </p:cNvSpPr>
          <p:nvPr>
            <p:ph type="sldNum" sz="quarter" idx="4"/>
          </p:nvPr>
        </p:nvSpPr>
        <p:spPr/>
        <p:txBody>
          <a:bodyPr/>
          <a:lstStyle/>
          <a:p>
            <a:fld id="{B49F4571-797E-F142-9C8A-F3F3AD6D4F24}" type="slidenum">
              <a:rPr lang="en-US" smtClean="0">
                <a:solidFill>
                  <a:srgbClr val="000000">
                    <a:tint val="75000"/>
                  </a:srgbClr>
                </a:solidFill>
              </a:rPr>
              <a:pPr/>
              <a:t>6</a:t>
            </a:fld>
            <a:endParaRPr lang="en-US" dirty="0">
              <a:solidFill>
                <a:srgbClr val="000000">
                  <a:tint val="75000"/>
                </a:srgbClr>
              </a:solidFill>
            </a:endParaRPr>
          </a:p>
        </p:txBody>
      </p:sp>
      <p:sp>
        <p:nvSpPr>
          <p:cNvPr id="5" name="Text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006459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Supplies Competitors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33833005"/>
              </p:ext>
            </p:extLst>
          </p:nvPr>
        </p:nvGraphicFramePr>
        <p:xfrm>
          <a:off x="388938" y="1608138"/>
          <a:ext cx="8450262" cy="4790440"/>
        </p:xfrm>
        <a:graphic>
          <a:graphicData uri="http://schemas.openxmlformats.org/drawingml/2006/table">
            <a:tbl>
              <a:tblPr firstRow="1" bandRow="1">
                <a:tableStyleId>{5C22544A-7EE6-4342-B048-85BDC9FD1C3A}</a:tableStyleId>
              </a:tblPr>
              <a:tblGrid>
                <a:gridCol w="1295400"/>
                <a:gridCol w="3733800"/>
                <a:gridCol w="3421062"/>
              </a:tblGrid>
              <a:tr h="370840">
                <a:tc>
                  <a:txBody>
                    <a:bodyPr/>
                    <a:lstStyle/>
                    <a:p>
                      <a:endParaRPr lang="en-US" sz="1400" dirty="0"/>
                    </a:p>
                  </a:txBody>
                  <a:tcPr/>
                </a:tc>
                <a:tc>
                  <a:txBody>
                    <a:bodyPr/>
                    <a:lstStyle/>
                    <a:p>
                      <a:r>
                        <a:rPr lang="en-US" sz="1400" dirty="0" smtClean="0"/>
                        <a:t>Strengths</a:t>
                      </a:r>
                      <a:endParaRPr lang="en-US" sz="1400" dirty="0"/>
                    </a:p>
                  </a:txBody>
                  <a:tcPr/>
                </a:tc>
                <a:tc>
                  <a:txBody>
                    <a:bodyPr/>
                    <a:lstStyle/>
                    <a:p>
                      <a:r>
                        <a:rPr lang="en-US" sz="1400" dirty="0" smtClean="0"/>
                        <a:t>Weaknesses</a:t>
                      </a:r>
                      <a:endParaRPr lang="en-US" sz="1400" dirty="0"/>
                    </a:p>
                  </a:txBody>
                  <a:tcPr/>
                </a:tc>
              </a:tr>
              <a:tr h="370840">
                <a:tc>
                  <a:txBody>
                    <a:bodyPr/>
                    <a:lstStyle/>
                    <a:p>
                      <a:r>
                        <a:rPr lang="en-US" sz="1400" dirty="0" smtClean="0"/>
                        <a:t>Local</a:t>
                      </a:r>
                      <a:endParaRPr lang="en-US" sz="1400" dirty="0"/>
                    </a:p>
                  </a:txBody>
                  <a:tcPr/>
                </a:tc>
                <a:tc>
                  <a:txBody>
                    <a:bodyPr/>
                    <a:lstStyle/>
                    <a:p>
                      <a:pPr marL="285750" lvl="0" indent="-285750">
                        <a:buFont typeface="Arial" panose="020B0604020202020204" pitchFamily="34" charset="0"/>
                        <a:buChar char="•"/>
                      </a:pPr>
                      <a:r>
                        <a:rPr lang="en-US" sz="1400" b="0" kern="1200" dirty="0" smtClean="0">
                          <a:solidFill>
                            <a:schemeClr val="dk1"/>
                          </a:solidFill>
                          <a:effectLst/>
                          <a:latin typeface="+mn-lt"/>
                          <a:ea typeface="+mn-ea"/>
                          <a:cs typeface="+mn-cs"/>
                        </a:rPr>
                        <a:t>Very close to customer</a:t>
                      </a:r>
                    </a:p>
                    <a:p>
                      <a:pPr marL="285750" lvl="0" indent="-285750">
                        <a:buFont typeface="Arial" panose="020B0604020202020204" pitchFamily="34" charset="0"/>
                        <a:buChar char="•"/>
                      </a:pPr>
                      <a:r>
                        <a:rPr lang="en-US" sz="1400" b="0" kern="1200" dirty="0" smtClean="0">
                          <a:solidFill>
                            <a:schemeClr val="dk1"/>
                          </a:solidFill>
                          <a:effectLst/>
                          <a:latin typeface="+mn-lt"/>
                          <a:ea typeface="+mn-ea"/>
                          <a:cs typeface="+mn-cs"/>
                        </a:rPr>
                        <a:t>Offer personalized service</a:t>
                      </a:r>
                    </a:p>
                    <a:p>
                      <a:pPr marL="285750" indent="-285750">
                        <a:buFont typeface="Arial" panose="020B0604020202020204" pitchFamily="34" charset="0"/>
                        <a:buChar char="•"/>
                      </a:pPr>
                      <a:r>
                        <a:rPr lang="en-US" sz="1400" b="0" kern="1200" dirty="0" smtClean="0">
                          <a:solidFill>
                            <a:schemeClr val="dk1"/>
                          </a:solidFill>
                          <a:effectLst/>
                          <a:latin typeface="+mn-lt"/>
                          <a:ea typeface="+mn-ea"/>
                          <a:cs typeface="+mn-cs"/>
                        </a:rPr>
                        <a:t>Competitive pricing</a:t>
                      </a:r>
                      <a:endParaRPr lang="en-US" sz="1400" b="0" dirty="0"/>
                    </a:p>
                  </a:txBody>
                  <a:tcPr/>
                </a:tc>
                <a:tc>
                  <a:txBody>
                    <a:bodyPr/>
                    <a:lstStyle/>
                    <a:p>
                      <a:pPr marL="285750" indent="-285750">
                        <a:buFont typeface="Arial" panose="020B0604020202020204" pitchFamily="34" charset="0"/>
                        <a:buChar char="•"/>
                      </a:pPr>
                      <a:r>
                        <a:rPr lang="en-US" sz="1400" dirty="0" smtClean="0"/>
                        <a:t>Minimal knowledge of thermal printers</a:t>
                      </a:r>
                    </a:p>
                    <a:p>
                      <a:pPr marL="285750" indent="-285750">
                        <a:buFont typeface="Arial" panose="020B0604020202020204" pitchFamily="34" charset="0"/>
                        <a:buChar char="•"/>
                      </a:pPr>
                      <a:r>
                        <a:rPr lang="en-US" sz="1400" dirty="0" smtClean="0"/>
                        <a:t>Do not pre-test materials</a:t>
                      </a:r>
                      <a:endParaRPr lang="en-US" sz="1400" baseline="0" dirty="0" smtClean="0"/>
                    </a:p>
                    <a:p>
                      <a:pPr marL="285750" indent="-285750">
                        <a:buFont typeface="Arial" panose="020B0604020202020204" pitchFamily="34" charset="0"/>
                        <a:buChar char="•"/>
                      </a:pPr>
                      <a:r>
                        <a:rPr lang="en-US" sz="1400" baseline="0" dirty="0" smtClean="0"/>
                        <a:t>Can’t offer free </a:t>
                      </a:r>
                      <a:r>
                        <a:rPr lang="en-US" sz="1400" baseline="0" dirty="0" err="1" smtClean="0"/>
                        <a:t>printheads</a:t>
                      </a:r>
                      <a:endParaRPr lang="en-US" sz="1400" baseline="0" dirty="0" smtClean="0"/>
                    </a:p>
                    <a:p>
                      <a:pPr marL="285750" indent="-285750">
                        <a:buFont typeface="Arial" panose="020B0604020202020204" pitchFamily="34" charset="0"/>
                        <a:buChar char="•"/>
                      </a:pPr>
                      <a:r>
                        <a:rPr lang="en-US" sz="1400" baseline="0" dirty="0" smtClean="0"/>
                        <a:t>Single location</a:t>
                      </a:r>
                    </a:p>
                    <a:p>
                      <a:pPr marL="285750" indent="-285750">
                        <a:buFont typeface="Arial" panose="020B0604020202020204" pitchFamily="34" charset="0"/>
                        <a:buChar char="•"/>
                      </a:pPr>
                      <a:r>
                        <a:rPr lang="en-US" sz="1400" baseline="0" dirty="0" smtClean="0"/>
                        <a:t>Business stability</a:t>
                      </a:r>
                    </a:p>
                    <a:p>
                      <a:pPr marL="285750" indent="-285750">
                        <a:buFont typeface="Arial" panose="020B0604020202020204" pitchFamily="34" charset="0"/>
                        <a:buChar char="•"/>
                      </a:pPr>
                      <a:r>
                        <a:rPr lang="en-US" sz="1400" baseline="0" dirty="0" smtClean="0"/>
                        <a:t>No R&amp;D capabilities</a:t>
                      </a:r>
                    </a:p>
                    <a:p>
                      <a:pPr marL="285750" indent="-285750">
                        <a:buFont typeface="Arial" panose="020B0604020202020204" pitchFamily="34" charset="0"/>
                        <a:buChar char="•"/>
                      </a:pPr>
                      <a:r>
                        <a:rPr lang="en-US" sz="1400" baseline="0" dirty="0" smtClean="0"/>
                        <a:t>Quality processes</a:t>
                      </a:r>
                      <a:endParaRPr lang="en-US" sz="1400" dirty="0"/>
                    </a:p>
                  </a:txBody>
                  <a:tcPr/>
                </a:tc>
              </a:tr>
              <a:tr h="370840">
                <a:tc>
                  <a:txBody>
                    <a:bodyPr/>
                    <a:lstStyle/>
                    <a:p>
                      <a:r>
                        <a:rPr lang="en-US" sz="1400" dirty="0" smtClean="0"/>
                        <a:t>Regional</a:t>
                      </a:r>
                      <a:endParaRPr lang="en-US" sz="1400" dirty="0"/>
                    </a:p>
                  </a:txBody>
                  <a:tcPr/>
                </a:tc>
                <a:tc>
                  <a:txBody>
                    <a:bodyPr/>
                    <a:lstStyle/>
                    <a:p>
                      <a:pPr marL="285750" lvl="0" indent="-285750">
                        <a:buFont typeface="Arial" panose="020B0604020202020204" pitchFamily="34" charset="0"/>
                        <a:buChar char="•"/>
                      </a:pPr>
                      <a:r>
                        <a:rPr lang="en-US" sz="1400" kern="1200" dirty="0" smtClean="0">
                          <a:solidFill>
                            <a:schemeClr val="dk1"/>
                          </a:solidFill>
                          <a:effectLst/>
                          <a:latin typeface="+mn-lt"/>
                          <a:ea typeface="+mn-ea"/>
                          <a:cs typeface="+mn-cs"/>
                        </a:rPr>
                        <a:t>Fairly close to customers</a:t>
                      </a:r>
                    </a:p>
                    <a:p>
                      <a:pPr marL="285750" lvl="0" indent="-285750">
                        <a:buFont typeface="Arial" panose="020B0604020202020204" pitchFamily="34" charset="0"/>
                        <a:buChar char="•"/>
                      </a:pPr>
                      <a:r>
                        <a:rPr lang="en-US" sz="1400" kern="1200" dirty="0" smtClean="0">
                          <a:solidFill>
                            <a:schemeClr val="dk1"/>
                          </a:solidFill>
                          <a:effectLst/>
                          <a:latin typeface="+mn-lt"/>
                          <a:ea typeface="+mn-ea"/>
                          <a:cs typeface="+mn-cs"/>
                        </a:rPr>
                        <a:t>Multiple locations</a:t>
                      </a:r>
                    </a:p>
                    <a:p>
                      <a:pPr marL="285750" lvl="0" indent="-285750">
                        <a:buFont typeface="Arial" panose="020B0604020202020204" pitchFamily="34" charset="0"/>
                        <a:buChar char="•"/>
                      </a:pPr>
                      <a:r>
                        <a:rPr lang="en-US" sz="1400" kern="1200" dirty="0" smtClean="0">
                          <a:solidFill>
                            <a:schemeClr val="dk1"/>
                          </a:solidFill>
                          <a:effectLst/>
                          <a:latin typeface="+mn-lt"/>
                          <a:ea typeface="+mn-ea"/>
                          <a:cs typeface="+mn-cs"/>
                        </a:rPr>
                        <a:t>Competitive pricing</a:t>
                      </a:r>
                    </a:p>
                    <a:p>
                      <a:pPr marL="285750" indent="-285750">
                        <a:buFont typeface="Arial" panose="020B0604020202020204" pitchFamily="34" charset="0"/>
                        <a:buChar char="•"/>
                      </a:pPr>
                      <a:r>
                        <a:rPr lang="en-US" sz="1400" kern="1200" dirty="0" smtClean="0">
                          <a:solidFill>
                            <a:schemeClr val="dk1"/>
                          </a:solidFill>
                          <a:effectLst/>
                          <a:latin typeface="+mn-lt"/>
                          <a:ea typeface="+mn-ea"/>
                          <a:cs typeface="+mn-cs"/>
                        </a:rPr>
                        <a:t>Use automation to keep costs down</a:t>
                      </a:r>
                      <a:endParaRPr lang="en-US" sz="1400" dirty="0"/>
                    </a:p>
                  </a:txBody>
                  <a:tcPr/>
                </a:tc>
                <a:tc>
                  <a:txBody>
                    <a:bodyPr/>
                    <a:lstStyle/>
                    <a:p>
                      <a:pPr marL="285750" indent="-285750">
                        <a:buFont typeface="Arial" panose="020B0604020202020204" pitchFamily="34" charset="0"/>
                        <a:buChar char="•"/>
                      </a:pPr>
                      <a:r>
                        <a:rPr lang="en-US" sz="1400" dirty="0" smtClean="0"/>
                        <a:t>Minimal knowledge of thermal printers</a:t>
                      </a:r>
                    </a:p>
                    <a:p>
                      <a:pPr marL="285750" indent="-285750">
                        <a:buFont typeface="Arial" panose="020B0604020202020204" pitchFamily="34" charset="0"/>
                        <a:buChar char="•"/>
                      </a:pPr>
                      <a:r>
                        <a:rPr lang="en-US" sz="1400" dirty="0" smtClean="0"/>
                        <a:t>Do not pre-test</a:t>
                      </a:r>
                      <a:r>
                        <a:rPr lang="en-US" sz="1400" baseline="0" dirty="0" smtClean="0"/>
                        <a:t> materials</a:t>
                      </a:r>
                    </a:p>
                    <a:p>
                      <a:pPr marL="285750" indent="-285750">
                        <a:buFont typeface="Arial" panose="020B0604020202020204" pitchFamily="34" charset="0"/>
                        <a:buChar char="•"/>
                      </a:pPr>
                      <a:r>
                        <a:rPr lang="en-US" sz="1400" baseline="0" dirty="0" smtClean="0"/>
                        <a:t>Can’t offer free </a:t>
                      </a:r>
                      <a:r>
                        <a:rPr lang="en-US" sz="1400" baseline="0" dirty="0" err="1" smtClean="0"/>
                        <a:t>printheads</a:t>
                      </a:r>
                      <a:endParaRPr lang="en-US" sz="1400" baseline="0" dirty="0" smtClean="0"/>
                    </a:p>
                    <a:p>
                      <a:pPr marL="285750" indent="-285750">
                        <a:buFont typeface="Arial" panose="020B0604020202020204" pitchFamily="34" charset="0"/>
                        <a:buChar char="•"/>
                      </a:pPr>
                      <a:r>
                        <a:rPr lang="en-US" sz="1400" baseline="0" dirty="0" smtClean="0"/>
                        <a:t>Some R&amp;D capabilities</a:t>
                      </a:r>
                    </a:p>
                  </a:txBody>
                  <a:tcPr/>
                </a:tc>
              </a:tr>
              <a:tr h="370840">
                <a:tc>
                  <a:txBody>
                    <a:bodyPr/>
                    <a:lstStyle/>
                    <a:p>
                      <a:r>
                        <a:rPr lang="en-US" sz="1400" dirty="0" smtClean="0"/>
                        <a:t>National</a:t>
                      </a:r>
                      <a:endParaRPr lang="en-US" sz="1400" dirty="0"/>
                    </a:p>
                  </a:txBody>
                  <a:tcPr/>
                </a:tc>
                <a:tc>
                  <a:txBody>
                    <a:bodyPr/>
                    <a:lstStyle/>
                    <a:p>
                      <a:pPr marL="285750" lvl="0" indent="-285750">
                        <a:buFont typeface="Arial" panose="020B0604020202020204" pitchFamily="34" charset="0"/>
                        <a:buChar char="•"/>
                      </a:pPr>
                      <a:r>
                        <a:rPr lang="en-US" sz="1400" kern="1200" dirty="0" smtClean="0">
                          <a:solidFill>
                            <a:schemeClr val="dk1"/>
                          </a:solidFill>
                          <a:effectLst/>
                          <a:latin typeface="+mn-lt"/>
                          <a:ea typeface="+mn-ea"/>
                          <a:cs typeface="+mn-cs"/>
                        </a:rPr>
                        <a:t>Multiple locations</a:t>
                      </a:r>
                    </a:p>
                    <a:p>
                      <a:pPr marL="285750" lvl="0" indent="-285750">
                        <a:buFont typeface="Arial" panose="020B0604020202020204" pitchFamily="34" charset="0"/>
                        <a:buChar char="•"/>
                      </a:pPr>
                      <a:r>
                        <a:rPr lang="en-US" sz="1400" kern="1200" dirty="0" smtClean="0">
                          <a:solidFill>
                            <a:schemeClr val="dk1"/>
                          </a:solidFill>
                          <a:effectLst/>
                          <a:latin typeface="+mn-lt"/>
                          <a:ea typeface="+mn-ea"/>
                          <a:cs typeface="+mn-cs"/>
                        </a:rPr>
                        <a:t>Competitive pricing</a:t>
                      </a:r>
                    </a:p>
                    <a:p>
                      <a:pPr marL="285750" indent="-285750">
                        <a:buFont typeface="Arial" panose="020B0604020202020204" pitchFamily="34" charset="0"/>
                        <a:buChar char="•"/>
                      </a:pPr>
                      <a:r>
                        <a:rPr lang="en-US" sz="1400" kern="1200" dirty="0" smtClean="0">
                          <a:solidFill>
                            <a:schemeClr val="dk1"/>
                          </a:solidFill>
                          <a:effectLst/>
                          <a:latin typeface="+mn-lt"/>
                          <a:ea typeface="+mn-ea"/>
                          <a:cs typeface="+mn-cs"/>
                        </a:rPr>
                        <a:t>Use automation </a:t>
                      </a:r>
                    </a:p>
                    <a:p>
                      <a:pPr marL="285750" indent="-285750">
                        <a:buFont typeface="Arial" panose="020B0604020202020204" pitchFamily="34" charset="0"/>
                        <a:buChar char="•"/>
                      </a:pPr>
                      <a:r>
                        <a:rPr lang="en-US" sz="1400" dirty="0" smtClean="0"/>
                        <a:t>Wide range of manufacturing</a:t>
                      </a:r>
                      <a:r>
                        <a:rPr lang="en-US" sz="1400" baseline="0" dirty="0" smtClean="0"/>
                        <a:t> capabilities</a:t>
                      </a:r>
                    </a:p>
                    <a:p>
                      <a:pPr marL="285750" indent="-285750">
                        <a:buFont typeface="Arial" panose="020B0604020202020204" pitchFamily="34" charset="0"/>
                        <a:buChar char="•"/>
                      </a:pPr>
                      <a:r>
                        <a:rPr lang="en-US" sz="1400" baseline="0" dirty="0" smtClean="0"/>
                        <a:t>R &amp; D capabilities</a:t>
                      </a:r>
                      <a:endParaRPr lang="en-US" sz="1400" dirty="0"/>
                    </a:p>
                  </a:txBody>
                  <a:tcPr/>
                </a:tc>
                <a:tc>
                  <a:txBody>
                    <a:bodyPr/>
                    <a:lstStyle/>
                    <a:p>
                      <a:pPr marL="285750" indent="-285750">
                        <a:buFont typeface="Arial" panose="020B0604020202020204" pitchFamily="34" charset="0"/>
                        <a:buChar char="•"/>
                      </a:pPr>
                      <a:r>
                        <a:rPr lang="en-US" sz="1400" dirty="0" smtClean="0"/>
                        <a:t>Minimal knowledge of thermal printers</a:t>
                      </a:r>
                    </a:p>
                    <a:p>
                      <a:pPr marL="285750" indent="-285750">
                        <a:buFont typeface="Arial" panose="020B0604020202020204" pitchFamily="34" charset="0"/>
                        <a:buChar char="•"/>
                      </a:pPr>
                      <a:r>
                        <a:rPr lang="en-US" sz="1400" dirty="0" smtClean="0"/>
                        <a:t>Do not pre-test</a:t>
                      </a:r>
                      <a:r>
                        <a:rPr lang="en-US" sz="1400" baseline="0" dirty="0" smtClean="0"/>
                        <a:t> materials</a:t>
                      </a:r>
                    </a:p>
                    <a:p>
                      <a:pPr marL="285750" indent="-285750">
                        <a:buFont typeface="Arial" panose="020B0604020202020204" pitchFamily="34" charset="0"/>
                        <a:buChar char="•"/>
                      </a:pPr>
                      <a:r>
                        <a:rPr lang="en-US" sz="1400" baseline="0" dirty="0" smtClean="0"/>
                        <a:t>Can’t offer free </a:t>
                      </a:r>
                      <a:r>
                        <a:rPr lang="en-US" sz="1400" baseline="0" dirty="0" err="1" smtClean="0"/>
                        <a:t>printheads</a:t>
                      </a:r>
                      <a:endParaRPr lang="en-US" sz="1400" baseline="0" dirty="0" smtClean="0"/>
                    </a:p>
                    <a:p>
                      <a:endParaRPr lang="en-US" sz="1400" dirty="0"/>
                    </a:p>
                  </a:txBody>
                  <a:tcPr/>
                </a:tc>
              </a:tr>
              <a:tr h="370840">
                <a:tc>
                  <a:txBody>
                    <a:bodyPr/>
                    <a:lstStyle/>
                    <a:p>
                      <a:r>
                        <a:rPr lang="en-US" sz="1400" dirty="0" smtClean="0"/>
                        <a:t>Printer Manufacturer</a:t>
                      </a:r>
                      <a:endParaRPr lang="en-US" sz="1400" dirty="0"/>
                    </a:p>
                  </a:txBody>
                  <a:tcPr/>
                </a:tc>
                <a:tc>
                  <a:txBody>
                    <a:bodyPr/>
                    <a:lstStyle/>
                    <a:p>
                      <a:pPr marL="285750" indent="-285750">
                        <a:buFont typeface="Arial" panose="020B0604020202020204" pitchFamily="34" charset="0"/>
                        <a:buChar char="•"/>
                      </a:pPr>
                      <a:r>
                        <a:rPr lang="en-US" sz="1400" dirty="0" smtClean="0"/>
                        <a:t>Intimate</a:t>
                      </a:r>
                      <a:r>
                        <a:rPr lang="en-US" sz="1400" baseline="0" dirty="0" smtClean="0"/>
                        <a:t> understanding of thermal printers</a:t>
                      </a:r>
                    </a:p>
                    <a:p>
                      <a:pPr marL="285750" indent="-285750">
                        <a:buFont typeface="Arial" panose="020B0604020202020204" pitchFamily="34" charset="0"/>
                        <a:buChar char="•"/>
                      </a:pPr>
                      <a:r>
                        <a:rPr lang="en-US" sz="1400" baseline="0" dirty="0" smtClean="0"/>
                        <a:t>Business stability</a:t>
                      </a:r>
                    </a:p>
                    <a:p>
                      <a:pPr marL="285750" indent="-285750">
                        <a:buFont typeface="Arial" panose="020B0604020202020204" pitchFamily="34" charset="0"/>
                        <a:buChar char="•"/>
                      </a:pPr>
                      <a:r>
                        <a:rPr lang="en-US" sz="1400" baseline="0" dirty="0" smtClean="0"/>
                        <a:t>R&amp;D capabilities</a:t>
                      </a:r>
                      <a:endParaRPr lang="en-US" sz="1400" dirty="0"/>
                    </a:p>
                  </a:txBody>
                  <a:tcPr/>
                </a:tc>
                <a:tc>
                  <a:txBody>
                    <a:bodyPr/>
                    <a:lstStyle/>
                    <a:p>
                      <a:pPr marL="285750" indent="-285750">
                        <a:buFont typeface="Arial" panose="020B0604020202020204" pitchFamily="34" charset="0"/>
                        <a:buChar char="•"/>
                      </a:pPr>
                      <a:r>
                        <a:rPr lang="en-US" sz="1400" smtClean="0"/>
                        <a:t>Range of </a:t>
                      </a:r>
                      <a:r>
                        <a:rPr lang="en-US" sz="1400" dirty="0" smtClean="0"/>
                        <a:t>pre-tested materials</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Genuine Zebra supplies</a:t>
            </a:r>
            <a:endParaRPr lang="en-US" dirty="0"/>
          </a:p>
        </p:txBody>
      </p:sp>
      <p:sp>
        <p:nvSpPr>
          <p:cNvPr id="3" name="Text Placeholder 2"/>
          <p:cNvSpPr>
            <a:spLocks noGrp="1"/>
          </p:cNvSpPr>
          <p:nvPr>
            <p:ph type="body" sz="quarter" idx="10"/>
          </p:nvPr>
        </p:nvSpPr>
        <p:spPr/>
        <p:txBody>
          <a:bodyPr/>
          <a:lstStyle/>
          <a:p>
            <a:r>
              <a:rPr lang="en-US" dirty="0" smtClean="0"/>
              <a:t>Value</a:t>
            </a:r>
            <a:endParaRPr lang="en-US" dirty="0"/>
          </a:p>
        </p:txBody>
      </p:sp>
    </p:spTree>
    <p:extLst>
      <p:ext uri="{BB962C8B-B14F-4D97-AF65-F5344CB8AC3E}">
        <p14:creationId xmlns:p14="http://schemas.microsoft.com/office/powerpoint/2010/main" val="2594236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latin typeface="Arial" charset="0"/>
              </a:rPr>
              <a:t>Barcode Label: A Critical Mechanism</a:t>
            </a:r>
          </a:p>
        </p:txBody>
      </p:sp>
      <p:sp>
        <p:nvSpPr>
          <p:cNvPr id="26627" name="Slide Number Placeholder 2"/>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81E4B938-E9B4-413D-A246-369F29759013}" type="slidenum">
              <a:rPr altLang="en-US" smtClean="0">
                <a:solidFill>
                  <a:schemeClr val="bg1"/>
                </a:solidFill>
              </a:rPr>
              <a:pPr eaLnBrk="1" fontAlgn="base" hangingPunct="1">
                <a:spcBef>
                  <a:spcPct val="0"/>
                </a:spcBef>
                <a:spcAft>
                  <a:spcPct val="0"/>
                </a:spcAft>
              </a:pPr>
              <a:t>9</a:t>
            </a:fld>
            <a:endParaRPr altLang="en-US" smtClean="0">
              <a:solidFill>
                <a:schemeClr val="bg1"/>
              </a:solidFill>
            </a:endParaRPr>
          </a:p>
        </p:txBody>
      </p:sp>
      <p:pic>
        <p:nvPicPr>
          <p:cNvPr id="5" name="Picture 3" descr="box.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438" y="1668463"/>
            <a:ext cx="6477001"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C10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092325"/>
            <a:ext cx="34432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itle Slide Options">
  <a:themeElements>
    <a:clrScheme name="Zebra">
      <a:dk1>
        <a:srgbClr val="000000"/>
      </a:dk1>
      <a:lt1>
        <a:srgbClr val="FFFFFF"/>
      </a:lt1>
      <a:dk2>
        <a:srgbClr val="6A7379"/>
      </a:dk2>
      <a:lt2>
        <a:srgbClr val="262F37"/>
      </a:lt2>
      <a:accent1>
        <a:srgbClr val="13648C"/>
      </a:accent1>
      <a:accent2>
        <a:srgbClr val="E20022"/>
      </a:accent2>
      <a:accent3>
        <a:srgbClr val="FDC925"/>
      </a:accent3>
      <a:accent4>
        <a:srgbClr val="D3CFCD"/>
      </a:accent4>
      <a:accent5>
        <a:srgbClr val="C40823"/>
      </a:accent5>
      <a:accent6>
        <a:srgbClr val="DDB021"/>
      </a:accent6>
      <a:hlink>
        <a:srgbClr val="0C415C"/>
      </a:hlink>
      <a:folHlink>
        <a:srgbClr val="0A364C"/>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DDDDDD"/>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DDDDD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bodyPr anchor="t" anchorCtr="0"/>
      <a:lstStyle>
        <a:defPPr>
          <a:defRPr sz="1800" b="1" i="0" dirty="0" smtClean="0">
            <a:solidFill>
              <a:srgbClr val="0D749F"/>
            </a:solidFill>
            <a:latin typeface="Proxima Nova Bold"/>
            <a:cs typeface="Proxima Nova Bold"/>
          </a:defRPr>
        </a:defPPr>
      </a:lstStyle>
    </a:txDef>
  </a:objectDefaults>
  <a:extraClrSchemeLst/>
</a:theme>
</file>

<file path=ppt/theme/theme2.xml><?xml version="1.0" encoding="utf-8"?>
<a:theme xmlns:a="http://schemas.openxmlformats.org/drawingml/2006/main" name="Blue Theme">
  <a:themeElements>
    <a:clrScheme name="Zebra">
      <a:dk1>
        <a:srgbClr val="000000"/>
      </a:dk1>
      <a:lt1>
        <a:srgbClr val="FFFFFF"/>
      </a:lt1>
      <a:dk2>
        <a:srgbClr val="6A7379"/>
      </a:dk2>
      <a:lt2>
        <a:srgbClr val="262F37"/>
      </a:lt2>
      <a:accent1>
        <a:srgbClr val="13648C"/>
      </a:accent1>
      <a:accent2>
        <a:srgbClr val="E20022"/>
      </a:accent2>
      <a:accent3>
        <a:srgbClr val="FDC925"/>
      </a:accent3>
      <a:accent4>
        <a:srgbClr val="D3CFCD"/>
      </a:accent4>
      <a:accent5>
        <a:srgbClr val="C40823"/>
      </a:accent5>
      <a:accent6>
        <a:srgbClr val="DDB021"/>
      </a:accent6>
      <a:hlink>
        <a:srgbClr val="0C415C"/>
      </a:hlink>
      <a:folHlink>
        <a:srgbClr val="0A364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chorCtr="0">
        <a:noAutofit/>
      </a:bodyPr>
      <a:lstStyle>
        <a:defPPr>
          <a:defRPr sz="4400" dirty="0" smtClean="0"/>
        </a:defPPr>
      </a:lstStyle>
    </a:txDef>
  </a:objectDefaults>
  <a:extraClrSchemeLst/>
</a:theme>
</file>

<file path=ppt/theme/theme3.xml><?xml version="1.0" encoding="utf-8"?>
<a:theme xmlns:a="http://schemas.openxmlformats.org/drawingml/2006/main" name="1_Blue Theme">
  <a:themeElements>
    <a:clrScheme name="Zebra">
      <a:dk1>
        <a:srgbClr val="000000"/>
      </a:dk1>
      <a:lt1>
        <a:srgbClr val="FFFFFF"/>
      </a:lt1>
      <a:dk2>
        <a:srgbClr val="6A7379"/>
      </a:dk2>
      <a:lt2>
        <a:srgbClr val="262F37"/>
      </a:lt2>
      <a:accent1>
        <a:srgbClr val="13648C"/>
      </a:accent1>
      <a:accent2>
        <a:srgbClr val="E20022"/>
      </a:accent2>
      <a:accent3>
        <a:srgbClr val="FDC925"/>
      </a:accent3>
      <a:accent4>
        <a:srgbClr val="D3CFCD"/>
      </a:accent4>
      <a:accent5>
        <a:srgbClr val="C40823"/>
      </a:accent5>
      <a:accent6>
        <a:srgbClr val="DDB021"/>
      </a:accent6>
      <a:hlink>
        <a:srgbClr val="0C415C"/>
      </a:hlink>
      <a:folHlink>
        <a:srgbClr val="0A364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chorCtr="0">
        <a:noAutofit/>
      </a:bodyPr>
      <a:lstStyle>
        <a:defPPr>
          <a:defRPr sz="4400" dirty="0" smtClean="0"/>
        </a:defPPr>
      </a:lstStyle>
    </a:txDef>
  </a:objectDefaults>
  <a:extraClrSchemeLst/>
</a:theme>
</file>

<file path=ppt/theme/theme4.xml><?xml version="1.0" encoding="utf-8"?>
<a:theme xmlns:a="http://schemas.openxmlformats.org/drawingml/2006/main" name="Red Theme">
  <a:themeElements>
    <a:clrScheme name="Zebra">
      <a:dk1>
        <a:srgbClr val="000000"/>
      </a:dk1>
      <a:lt1>
        <a:srgbClr val="FFFFFF"/>
      </a:lt1>
      <a:dk2>
        <a:srgbClr val="6A7379"/>
      </a:dk2>
      <a:lt2>
        <a:srgbClr val="262F37"/>
      </a:lt2>
      <a:accent1>
        <a:srgbClr val="13648C"/>
      </a:accent1>
      <a:accent2>
        <a:srgbClr val="E20022"/>
      </a:accent2>
      <a:accent3>
        <a:srgbClr val="FDC925"/>
      </a:accent3>
      <a:accent4>
        <a:srgbClr val="D3CFCD"/>
      </a:accent4>
      <a:accent5>
        <a:srgbClr val="C40823"/>
      </a:accent5>
      <a:accent6>
        <a:srgbClr val="DDB021"/>
      </a:accent6>
      <a:hlink>
        <a:srgbClr val="0C415C"/>
      </a:hlink>
      <a:folHlink>
        <a:srgbClr val="0A364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chorCtr="0">
        <a:noAutofit/>
      </a:bodyPr>
      <a:lstStyle>
        <a:defPPr>
          <a:defRPr sz="4400" dirty="0" smtClean="0"/>
        </a:defPPr>
      </a:lstStyle>
    </a:txDef>
  </a:objectDefaults>
  <a:extraClrSchemeLst/>
</a:theme>
</file>

<file path=ppt/theme/theme5.xml><?xml version="1.0" encoding="utf-8"?>
<a:theme xmlns:a="http://schemas.openxmlformats.org/drawingml/2006/main" name="Yellow Theme">
  <a:themeElements>
    <a:clrScheme name="Zebra">
      <a:dk1>
        <a:srgbClr val="000000"/>
      </a:dk1>
      <a:lt1>
        <a:srgbClr val="FFFFFF"/>
      </a:lt1>
      <a:dk2>
        <a:srgbClr val="6A7379"/>
      </a:dk2>
      <a:lt2>
        <a:srgbClr val="262F37"/>
      </a:lt2>
      <a:accent1>
        <a:srgbClr val="13648C"/>
      </a:accent1>
      <a:accent2>
        <a:srgbClr val="E20022"/>
      </a:accent2>
      <a:accent3>
        <a:srgbClr val="FDC925"/>
      </a:accent3>
      <a:accent4>
        <a:srgbClr val="D3CFCD"/>
      </a:accent4>
      <a:accent5>
        <a:srgbClr val="C40823"/>
      </a:accent5>
      <a:accent6>
        <a:srgbClr val="DDB021"/>
      </a:accent6>
      <a:hlink>
        <a:srgbClr val="0C415C"/>
      </a:hlink>
      <a:folHlink>
        <a:srgbClr val="0A364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chorCtr="0">
        <a:noAutofit/>
      </a:bodyPr>
      <a:lstStyle>
        <a:defPPr>
          <a:defRPr sz="4400" dirty="0" smtClean="0"/>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1414</TotalTime>
  <Words>2156</Words>
  <Application>Microsoft Office PowerPoint</Application>
  <PresentationFormat>On-screen Show (4:3)</PresentationFormat>
  <Paragraphs>417</Paragraphs>
  <Slides>34</Slides>
  <Notes>11</Notes>
  <HiddenSlides>0</HiddenSlides>
  <MMClips>0</MMClips>
  <ScaleCrop>false</ScaleCrop>
  <HeadingPairs>
    <vt:vector size="4" baseType="variant">
      <vt:variant>
        <vt:lpstr>Theme</vt:lpstr>
      </vt:variant>
      <vt:variant>
        <vt:i4>5</vt:i4>
      </vt:variant>
      <vt:variant>
        <vt:lpstr>Slide Titles</vt:lpstr>
      </vt:variant>
      <vt:variant>
        <vt:i4>34</vt:i4>
      </vt:variant>
    </vt:vector>
  </HeadingPairs>
  <TitlesOfParts>
    <vt:vector size="39" baseType="lpstr">
      <vt:lpstr>Title Slide Options</vt:lpstr>
      <vt:lpstr>Blue Theme</vt:lpstr>
      <vt:lpstr>1_Blue Theme</vt:lpstr>
      <vt:lpstr>Red Theme</vt:lpstr>
      <vt:lpstr>Yellow Theme</vt:lpstr>
      <vt:lpstr>Supplies training</vt:lpstr>
      <vt:lpstr>Agenda</vt:lpstr>
      <vt:lpstr>Customer insights</vt:lpstr>
      <vt:lpstr>Buying Center</vt:lpstr>
      <vt:lpstr>Customer Perceptions &amp; Needs</vt:lpstr>
      <vt:lpstr>The competition</vt:lpstr>
      <vt:lpstr>Overview – Supplies Competitors</vt:lpstr>
      <vt:lpstr>Genuine Zebra supplies</vt:lpstr>
      <vt:lpstr>Barcode Label: A Critical Mechanism</vt:lpstr>
      <vt:lpstr>Barcode Label: A Critical Mechanism</vt:lpstr>
      <vt:lpstr>A Barcode Label Seems Simple….</vt:lpstr>
      <vt:lpstr>Key Considerations</vt:lpstr>
      <vt:lpstr>Effects of Low-Quality Labels</vt:lpstr>
      <vt:lpstr> Genuine Zebra Supplies</vt:lpstr>
      <vt:lpstr>High-Quality Ensures Satisfaction</vt:lpstr>
      <vt:lpstr>Pre-Tested Materials Maximizes Operations</vt:lpstr>
      <vt:lpstr>Unique Solutions for Unique Applications</vt:lpstr>
      <vt:lpstr>Reliability Means Your Business Stays Up and Running</vt:lpstr>
      <vt:lpstr>Key Questions</vt:lpstr>
      <vt:lpstr>Key Questions - Manufacturing</vt:lpstr>
      <vt:lpstr>Key Questions - Manufacturing</vt:lpstr>
      <vt:lpstr>Common Objections</vt:lpstr>
      <vt:lpstr>Value-added programs, Tools &amp; resources</vt:lpstr>
      <vt:lpstr>Supplies Excel Price List on IN</vt:lpstr>
      <vt:lpstr>Supplies Product Finder – Locate ZipShip Items Quickly</vt:lpstr>
      <vt:lpstr>Inventory Management Solutions Lock in Business and Provide Lower Pricing</vt:lpstr>
      <vt:lpstr>ZipShip Sample Program</vt:lpstr>
      <vt:lpstr>Printhead Protection Program</vt:lpstr>
      <vt:lpstr>Eligibility and Enrollment</vt:lpstr>
      <vt:lpstr>Printhead Protection Calculator</vt:lpstr>
      <vt:lpstr>Printhead Protection Use Case</vt:lpstr>
      <vt:lpstr>New! Rapid Quote Tool  Quote Specification Parameters</vt:lpstr>
      <vt:lpstr>New! Rapid Quote Tool New Home Screen</vt:lpstr>
      <vt:lpstr>Questions</vt:lpstr>
    </vt:vector>
  </TitlesOfParts>
  <Company>Zebra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localfix</dc:creator>
  <cp:lastModifiedBy>Zebra</cp:lastModifiedBy>
  <cp:revision>123</cp:revision>
  <dcterms:created xsi:type="dcterms:W3CDTF">2013-05-13T15:31:02Z</dcterms:created>
  <dcterms:modified xsi:type="dcterms:W3CDTF">2015-05-12T17:34:52Z</dcterms:modified>
</cp:coreProperties>
</file>